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Lst>
  <p:sldSz cx="18288000" cy="10287000"/>
  <p:notesSz cx="6858000" cy="9144000"/>
  <p:embeddedFontLst>
    <p:embeddedFont>
      <p:font typeface="Gluten" charset="1" panose="00000000000000000000"/>
      <p:regular r:id="rId34"/>
    </p:embeddedFont>
    <p:embeddedFont>
      <p:font typeface="Sniglet" charset="1" panose="04070505030100020000"/>
      <p:regular r:id="rId35"/>
    </p:embeddedFont>
    <p:embeddedFont>
      <p:font typeface="Balabeloo" charset="1" panose="00000500000000000000"/>
      <p:regular r:id="rId3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png" Type="http://schemas.openxmlformats.org/officeDocument/2006/relationships/image"/><Relationship Id="rId9" Target="../media/image8.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0.png" Type="http://schemas.openxmlformats.org/officeDocument/2006/relationships/image"/><Relationship Id="rId2" Target="../media/image11.png" Type="http://schemas.openxmlformats.org/officeDocument/2006/relationships/image"/><Relationship Id="rId3" Target="../media/image12.svg" Type="http://schemas.openxmlformats.org/officeDocument/2006/relationships/image"/><Relationship Id="rId4" Target="../media/image13.png" Type="http://schemas.openxmlformats.org/officeDocument/2006/relationships/image"/><Relationship Id="rId5" Target="../media/image3.png" Type="http://schemas.openxmlformats.org/officeDocument/2006/relationships/image"/><Relationship Id="rId6" Target="../media/image9.png" Type="http://schemas.openxmlformats.org/officeDocument/2006/relationships/image"/><Relationship Id="rId7" Target="../media/image4.png" Type="http://schemas.openxmlformats.org/officeDocument/2006/relationships/image"/><Relationship Id="rId8" Target="../media/image5.svg" Type="http://schemas.openxmlformats.org/officeDocument/2006/relationships/image"/><Relationship Id="rId9" Target="../media/image28.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5.svg" Type="http://schemas.openxmlformats.org/officeDocument/2006/relationships/image"/><Relationship Id="rId11" Target="../media/image29.png" Type="http://schemas.openxmlformats.org/officeDocument/2006/relationships/image"/><Relationship Id="rId12" Target="../media/image30.png" Type="http://schemas.openxmlformats.org/officeDocument/2006/relationships/image"/><Relationship Id="rId13" Target="../media/image31.png" Type="http://schemas.openxmlformats.org/officeDocument/2006/relationships/image"/><Relationship Id="rId14" Target="../media/image32.png" Type="http://schemas.openxmlformats.org/officeDocument/2006/relationships/image"/><Relationship Id="rId15" Target="../media/image10.png" Type="http://schemas.openxmlformats.org/officeDocument/2006/relationships/image"/><Relationship Id="rId2" Target="../media/image11.png" Type="http://schemas.openxmlformats.org/officeDocument/2006/relationships/image"/><Relationship Id="rId3" Target="../media/image12.svg" Type="http://schemas.openxmlformats.org/officeDocument/2006/relationships/image"/><Relationship Id="rId4" Target="../media/image13.png" Type="http://schemas.openxmlformats.org/officeDocument/2006/relationships/image"/><Relationship Id="rId5" Target="../media/image3.png" Type="http://schemas.openxmlformats.org/officeDocument/2006/relationships/image"/><Relationship Id="rId6" Target="../media/image9.png" Type="http://schemas.openxmlformats.org/officeDocument/2006/relationships/image"/><Relationship Id="rId7" Target="../media/image4.png" Type="http://schemas.openxmlformats.org/officeDocument/2006/relationships/image"/><Relationship Id="rId8" Target="../media/image5.svg" Type="http://schemas.openxmlformats.org/officeDocument/2006/relationships/image"/><Relationship Id="rId9" Target="../media/image24.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0.png" Type="http://schemas.openxmlformats.org/officeDocument/2006/relationships/image"/><Relationship Id="rId2" Target="../media/image11.png" Type="http://schemas.openxmlformats.org/officeDocument/2006/relationships/image"/><Relationship Id="rId3" Target="../media/image12.svg" Type="http://schemas.openxmlformats.org/officeDocument/2006/relationships/image"/><Relationship Id="rId4" Target="../media/image13.png" Type="http://schemas.openxmlformats.org/officeDocument/2006/relationships/image"/><Relationship Id="rId5" Target="../media/image3.png" Type="http://schemas.openxmlformats.org/officeDocument/2006/relationships/image"/><Relationship Id="rId6" Target="../media/image9.png" Type="http://schemas.openxmlformats.org/officeDocument/2006/relationships/image"/><Relationship Id="rId7" Target="../media/image4.png" Type="http://schemas.openxmlformats.org/officeDocument/2006/relationships/image"/><Relationship Id="rId8" Target="../media/image5.svg" Type="http://schemas.openxmlformats.org/officeDocument/2006/relationships/image"/><Relationship Id="rId9" Target="../media/image33.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0.png" Type="http://schemas.openxmlformats.org/officeDocument/2006/relationships/image"/><Relationship Id="rId2" Target="../media/image11.png" Type="http://schemas.openxmlformats.org/officeDocument/2006/relationships/image"/><Relationship Id="rId3" Target="../media/image12.svg" Type="http://schemas.openxmlformats.org/officeDocument/2006/relationships/image"/><Relationship Id="rId4" Target="../media/image13.png" Type="http://schemas.openxmlformats.org/officeDocument/2006/relationships/image"/><Relationship Id="rId5" Target="../media/image3.png" Type="http://schemas.openxmlformats.org/officeDocument/2006/relationships/image"/><Relationship Id="rId6" Target="../media/image9.png" Type="http://schemas.openxmlformats.org/officeDocument/2006/relationships/image"/><Relationship Id="rId7" Target="../media/image4.png" Type="http://schemas.openxmlformats.org/officeDocument/2006/relationships/image"/><Relationship Id="rId8" Target="../media/image5.svg" Type="http://schemas.openxmlformats.org/officeDocument/2006/relationships/image"/><Relationship Id="rId9" Target="../media/image34.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0.png" Type="http://schemas.openxmlformats.org/officeDocument/2006/relationships/image"/><Relationship Id="rId2" Target="../media/image11.png" Type="http://schemas.openxmlformats.org/officeDocument/2006/relationships/image"/><Relationship Id="rId3" Target="../media/image12.svg" Type="http://schemas.openxmlformats.org/officeDocument/2006/relationships/image"/><Relationship Id="rId4" Target="../media/image13.png" Type="http://schemas.openxmlformats.org/officeDocument/2006/relationships/image"/><Relationship Id="rId5" Target="../media/image3.png" Type="http://schemas.openxmlformats.org/officeDocument/2006/relationships/image"/><Relationship Id="rId6" Target="../media/image9.png" Type="http://schemas.openxmlformats.org/officeDocument/2006/relationships/image"/><Relationship Id="rId7" Target="../media/image4.png" Type="http://schemas.openxmlformats.org/officeDocument/2006/relationships/image"/><Relationship Id="rId8" Target="../media/image5.svg" Type="http://schemas.openxmlformats.org/officeDocument/2006/relationships/image"/><Relationship Id="rId9" Target="../media/image35.jpe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0.png" Type="http://schemas.openxmlformats.org/officeDocument/2006/relationships/image"/><Relationship Id="rId2" Target="../media/image11.png" Type="http://schemas.openxmlformats.org/officeDocument/2006/relationships/image"/><Relationship Id="rId3" Target="../media/image12.svg" Type="http://schemas.openxmlformats.org/officeDocument/2006/relationships/image"/><Relationship Id="rId4" Target="../media/image13.png" Type="http://schemas.openxmlformats.org/officeDocument/2006/relationships/image"/><Relationship Id="rId5" Target="../media/image3.png" Type="http://schemas.openxmlformats.org/officeDocument/2006/relationships/image"/><Relationship Id="rId6" Target="../media/image9.png" Type="http://schemas.openxmlformats.org/officeDocument/2006/relationships/image"/><Relationship Id="rId7" Target="../media/image4.png" Type="http://schemas.openxmlformats.org/officeDocument/2006/relationships/image"/><Relationship Id="rId8" Target="../media/image5.svg" Type="http://schemas.openxmlformats.org/officeDocument/2006/relationships/image"/><Relationship Id="rId9" Target="../media/image36.jpe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0.png" Type="http://schemas.openxmlformats.org/officeDocument/2006/relationships/image"/><Relationship Id="rId2" Target="../media/image11.png" Type="http://schemas.openxmlformats.org/officeDocument/2006/relationships/image"/><Relationship Id="rId3" Target="../media/image12.svg" Type="http://schemas.openxmlformats.org/officeDocument/2006/relationships/image"/><Relationship Id="rId4" Target="../media/image13.png" Type="http://schemas.openxmlformats.org/officeDocument/2006/relationships/image"/><Relationship Id="rId5" Target="../media/image3.png" Type="http://schemas.openxmlformats.org/officeDocument/2006/relationships/image"/><Relationship Id="rId6" Target="../media/image9.png" Type="http://schemas.openxmlformats.org/officeDocument/2006/relationships/image"/><Relationship Id="rId7" Target="../media/image4.png" Type="http://schemas.openxmlformats.org/officeDocument/2006/relationships/image"/><Relationship Id="rId8" Target="../media/image5.svg" Type="http://schemas.openxmlformats.org/officeDocument/2006/relationships/image"/><Relationship Id="rId9" Target="../media/image37.jpe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0.png" Type="http://schemas.openxmlformats.org/officeDocument/2006/relationships/image"/><Relationship Id="rId2" Target="../media/image11.png" Type="http://schemas.openxmlformats.org/officeDocument/2006/relationships/image"/><Relationship Id="rId3" Target="../media/image12.svg" Type="http://schemas.openxmlformats.org/officeDocument/2006/relationships/image"/><Relationship Id="rId4" Target="../media/image13.png" Type="http://schemas.openxmlformats.org/officeDocument/2006/relationships/image"/><Relationship Id="rId5" Target="../media/image3.png" Type="http://schemas.openxmlformats.org/officeDocument/2006/relationships/image"/><Relationship Id="rId6" Target="../media/image9.png" Type="http://schemas.openxmlformats.org/officeDocument/2006/relationships/image"/><Relationship Id="rId7" Target="../media/image4.png" Type="http://schemas.openxmlformats.org/officeDocument/2006/relationships/image"/><Relationship Id="rId8" Target="../media/image5.svg" Type="http://schemas.openxmlformats.org/officeDocument/2006/relationships/image"/><Relationship Id="rId9" Target="../media/image38.jpe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0.png" Type="http://schemas.openxmlformats.org/officeDocument/2006/relationships/image"/><Relationship Id="rId2" Target="../media/image11.png" Type="http://schemas.openxmlformats.org/officeDocument/2006/relationships/image"/><Relationship Id="rId3" Target="../media/image12.svg" Type="http://schemas.openxmlformats.org/officeDocument/2006/relationships/image"/><Relationship Id="rId4" Target="../media/image13.png" Type="http://schemas.openxmlformats.org/officeDocument/2006/relationships/image"/><Relationship Id="rId5" Target="../media/image3.png" Type="http://schemas.openxmlformats.org/officeDocument/2006/relationships/image"/><Relationship Id="rId6" Target="../media/image9.png" Type="http://schemas.openxmlformats.org/officeDocument/2006/relationships/image"/><Relationship Id="rId7" Target="../media/image4.png" Type="http://schemas.openxmlformats.org/officeDocument/2006/relationships/image"/><Relationship Id="rId8" Target="../media/image5.svg" Type="http://schemas.openxmlformats.org/officeDocument/2006/relationships/image"/><Relationship Id="rId9" Target="../media/image39.jpe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0.png" Type="http://schemas.openxmlformats.org/officeDocument/2006/relationships/image"/><Relationship Id="rId2" Target="../media/image11.png" Type="http://schemas.openxmlformats.org/officeDocument/2006/relationships/image"/><Relationship Id="rId3" Target="../media/image12.svg" Type="http://schemas.openxmlformats.org/officeDocument/2006/relationships/image"/><Relationship Id="rId4" Target="../media/image13.png" Type="http://schemas.openxmlformats.org/officeDocument/2006/relationships/image"/><Relationship Id="rId5" Target="../media/image3.png" Type="http://schemas.openxmlformats.org/officeDocument/2006/relationships/image"/><Relationship Id="rId6" Target="../media/image9.png" Type="http://schemas.openxmlformats.org/officeDocument/2006/relationships/image"/><Relationship Id="rId7" Target="../media/image4.png" Type="http://schemas.openxmlformats.org/officeDocument/2006/relationships/image"/><Relationship Id="rId8" Target="../media/image5.svg" Type="http://schemas.openxmlformats.org/officeDocument/2006/relationships/image"/><Relationship Id="rId9" Target="../media/image38.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5.png" Type="http://schemas.openxmlformats.org/officeDocument/2006/relationships/image"/><Relationship Id="rId11" Target="../media/image10.png" Type="http://schemas.openxmlformats.org/officeDocument/2006/relationships/image"/><Relationship Id="rId2" Target="../media/image11.png" Type="http://schemas.openxmlformats.org/officeDocument/2006/relationships/image"/><Relationship Id="rId3" Target="../media/image12.svg" Type="http://schemas.openxmlformats.org/officeDocument/2006/relationships/image"/><Relationship Id="rId4" Target="../media/image13.png" Type="http://schemas.openxmlformats.org/officeDocument/2006/relationships/image"/><Relationship Id="rId5" Target="../media/image3.png" Type="http://schemas.openxmlformats.org/officeDocument/2006/relationships/image"/><Relationship Id="rId6" Target="../media/image9.png" Type="http://schemas.openxmlformats.org/officeDocument/2006/relationships/image"/><Relationship Id="rId7" Target="../media/image4.png" Type="http://schemas.openxmlformats.org/officeDocument/2006/relationships/image"/><Relationship Id="rId8" Target="../media/image5.svg" Type="http://schemas.openxmlformats.org/officeDocument/2006/relationships/image"/><Relationship Id="rId9" Target="../media/image14.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0.png" Type="http://schemas.openxmlformats.org/officeDocument/2006/relationships/image"/><Relationship Id="rId2" Target="../media/image11.png" Type="http://schemas.openxmlformats.org/officeDocument/2006/relationships/image"/><Relationship Id="rId3" Target="../media/image12.svg" Type="http://schemas.openxmlformats.org/officeDocument/2006/relationships/image"/><Relationship Id="rId4" Target="../media/image13.png" Type="http://schemas.openxmlformats.org/officeDocument/2006/relationships/image"/><Relationship Id="rId5" Target="../media/image3.png" Type="http://schemas.openxmlformats.org/officeDocument/2006/relationships/image"/><Relationship Id="rId6" Target="../media/image9.png" Type="http://schemas.openxmlformats.org/officeDocument/2006/relationships/image"/><Relationship Id="rId7" Target="../media/image4.png" Type="http://schemas.openxmlformats.org/officeDocument/2006/relationships/image"/><Relationship Id="rId8" Target="../media/image5.svg" Type="http://schemas.openxmlformats.org/officeDocument/2006/relationships/image"/><Relationship Id="rId9" Target="../media/image40.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0.png" Type="http://schemas.openxmlformats.org/officeDocument/2006/relationships/image"/><Relationship Id="rId2" Target="../media/image11.png" Type="http://schemas.openxmlformats.org/officeDocument/2006/relationships/image"/><Relationship Id="rId3" Target="../media/image12.svg" Type="http://schemas.openxmlformats.org/officeDocument/2006/relationships/image"/><Relationship Id="rId4" Target="../media/image13.png" Type="http://schemas.openxmlformats.org/officeDocument/2006/relationships/image"/><Relationship Id="rId5" Target="../media/image3.png" Type="http://schemas.openxmlformats.org/officeDocument/2006/relationships/image"/><Relationship Id="rId6" Target="../media/image9.png" Type="http://schemas.openxmlformats.org/officeDocument/2006/relationships/image"/><Relationship Id="rId7" Target="../media/image4.png" Type="http://schemas.openxmlformats.org/officeDocument/2006/relationships/image"/><Relationship Id="rId8" Target="../media/image5.svg" Type="http://schemas.openxmlformats.org/officeDocument/2006/relationships/image"/><Relationship Id="rId9" Target="../media/image41.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0.png" Type="http://schemas.openxmlformats.org/officeDocument/2006/relationships/image"/><Relationship Id="rId2" Target="../media/image11.png" Type="http://schemas.openxmlformats.org/officeDocument/2006/relationships/image"/><Relationship Id="rId3" Target="../media/image12.svg" Type="http://schemas.openxmlformats.org/officeDocument/2006/relationships/image"/><Relationship Id="rId4" Target="../media/image13.png" Type="http://schemas.openxmlformats.org/officeDocument/2006/relationships/image"/><Relationship Id="rId5" Target="../media/image3.png" Type="http://schemas.openxmlformats.org/officeDocument/2006/relationships/image"/><Relationship Id="rId6" Target="../media/image9.png" Type="http://schemas.openxmlformats.org/officeDocument/2006/relationships/image"/><Relationship Id="rId7" Target="../media/image4.png" Type="http://schemas.openxmlformats.org/officeDocument/2006/relationships/image"/><Relationship Id="rId8" Target="../media/image5.svg" Type="http://schemas.openxmlformats.org/officeDocument/2006/relationships/image"/><Relationship Id="rId9" Target="../media/image42.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3.png" Type="http://schemas.openxmlformats.org/officeDocument/2006/relationships/image"/><Relationship Id="rId2" Target="../media/image11.png" Type="http://schemas.openxmlformats.org/officeDocument/2006/relationships/image"/><Relationship Id="rId3" Target="../media/image12.svg" Type="http://schemas.openxmlformats.org/officeDocument/2006/relationships/image"/><Relationship Id="rId4" Target="../media/image13.png" Type="http://schemas.openxmlformats.org/officeDocument/2006/relationships/image"/><Relationship Id="rId5" Target="../media/image3.png" Type="http://schemas.openxmlformats.org/officeDocument/2006/relationships/image"/><Relationship Id="rId6" Target="../media/image9.png" Type="http://schemas.openxmlformats.org/officeDocument/2006/relationships/image"/><Relationship Id="rId7" Target="../media/image4.png" Type="http://schemas.openxmlformats.org/officeDocument/2006/relationships/image"/><Relationship Id="rId8" Target="../media/image5.svg" Type="http://schemas.openxmlformats.org/officeDocument/2006/relationships/image"/><Relationship Id="rId9" Target="../media/image10.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4.png" Type="http://schemas.openxmlformats.org/officeDocument/2006/relationships/image"/><Relationship Id="rId2" Target="../media/image11.png" Type="http://schemas.openxmlformats.org/officeDocument/2006/relationships/image"/><Relationship Id="rId3" Target="../media/image12.svg" Type="http://schemas.openxmlformats.org/officeDocument/2006/relationships/image"/><Relationship Id="rId4" Target="../media/image13.png" Type="http://schemas.openxmlformats.org/officeDocument/2006/relationships/image"/><Relationship Id="rId5" Target="../media/image3.png" Type="http://schemas.openxmlformats.org/officeDocument/2006/relationships/image"/><Relationship Id="rId6" Target="../media/image9.png" Type="http://schemas.openxmlformats.org/officeDocument/2006/relationships/image"/><Relationship Id="rId7" Target="../media/image4.png" Type="http://schemas.openxmlformats.org/officeDocument/2006/relationships/image"/><Relationship Id="rId8" Target="../media/image5.svg" Type="http://schemas.openxmlformats.org/officeDocument/2006/relationships/image"/><Relationship Id="rId9" Target="../media/image10.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0.png" Type="http://schemas.openxmlformats.org/officeDocument/2006/relationships/image"/><Relationship Id="rId2" Target="../media/image11.png" Type="http://schemas.openxmlformats.org/officeDocument/2006/relationships/image"/><Relationship Id="rId3" Target="../media/image12.svg" Type="http://schemas.openxmlformats.org/officeDocument/2006/relationships/image"/><Relationship Id="rId4" Target="../media/image13.png" Type="http://schemas.openxmlformats.org/officeDocument/2006/relationships/image"/><Relationship Id="rId5" Target="../media/image3.png" Type="http://schemas.openxmlformats.org/officeDocument/2006/relationships/image"/><Relationship Id="rId6" Target="../media/image9.png" Type="http://schemas.openxmlformats.org/officeDocument/2006/relationships/image"/><Relationship Id="rId7" Target="../media/image4.png" Type="http://schemas.openxmlformats.org/officeDocument/2006/relationships/image"/><Relationship Id="rId8" Target="../media/image5.svg" Type="http://schemas.openxmlformats.org/officeDocument/2006/relationships/image"/><Relationship Id="rId9" Target="../media/image45.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46.png" Type="http://schemas.openxmlformats.org/officeDocument/2006/relationships/image"/><Relationship Id="rId7" Target="../media/image9.png" Type="http://schemas.openxmlformats.org/officeDocument/2006/relationships/image"/><Relationship Id="rId8" Target="../media/image47.jpeg" Type="http://schemas.openxmlformats.org/officeDocument/2006/relationships/image"/><Relationship Id="rId9" Target="../media/image10.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0.png" Type="http://schemas.openxmlformats.org/officeDocument/2006/relationships/image"/><Relationship Id="rId2" Target="../media/image11.png" Type="http://schemas.openxmlformats.org/officeDocument/2006/relationships/image"/><Relationship Id="rId3" Target="../media/image12.svg" Type="http://schemas.openxmlformats.org/officeDocument/2006/relationships/image"/><Relationship Id="rId4" Target="../media/image3.png" Type="http://schemas.openxmlformats.org/officeDocument/2006/relationships/image"/><Relationship Id="rId5" Target="../media/image9.png" Type="http://schemas.openxmlformats.org/officeDocument/2006/relationships/image"/><Relationship Id="rId6" Target="../media/image4.png" Type="http://schemas.openxmlformats.org/officeDocument/2006/relationships/image"/><Relationship Id="rId7" Target="../media/image5.svg" Type="http://schemas.openxmlformats.org/officeDocument/2006/relationships/image"/><Relationship Id="rId8" Target="../media/image19.png" Type="http://schemas.openxmlformats.org/officeDocument/2006/relationships/image"/><Relationship Id="rId9" Target="../media/image20.sv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png" Type="http://schemas.openxmlformats.org/officeDocument/2006/relationships/image"/><Relationship Id="rId9" Target="../media/image8.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0.png" Type="http://schemas.openxmlformats.org/officeDocument/2006/relationships/image"/><Relationship Id="rId2" Target="../media/image11.png" Type="http://schemas.openxmlformats.org/officeDocument/2006/relationships/image"/><Relationship Id="rId3" Target="../media/image12.svg" Type="http://schemas.openxmlformats.org/officeDocument/2006/relationships/image"/><Relationship Id="rId4" Target="../media/image13.png" Type="http://schemas.openxmlformats.org/officeDocument/2006/relationships/image"/><Relationship Id="rId5" Target="../media/image3.png" Type="http://schemas.openxmlformats.org/officeDocument/2006/relationships/image"/><Relationship Id="rId6" Target="../media/image9.png" Type="http://schemas.openxmlformats.org/officeDocument/2006/relationships/image"/><Relationship Id="rId7" Target="../media/image4.png" Type="http://schemas.openxmlformats.org/officeDocument/2006/relationships/image"/><Relationship Id="rId8" Target="../media/image5.svg" Type="http://schemas.openxmlformats.org/officeDocument/2006/relationships/image"/><Relationship Id="rId9" Target="../media/image16.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0.svg" Type="http://schemas.openxmlformats.org/officeDocument/2006/relationships/image"/><Relationship Id="rId11" Target="../media/image10.png" Type="http://schemas.openxmlformats.org/officeDocument/2006/relationships/image"/><Relationship Id="rId2" Target="../media/image3.png" Type="http://schemas.openxmlformats.org/officeDocument/2006/relationships/image"/><Relationship Id="rId3" Target="../media/image13.png" Type="http://schemas.openxmlformats.org/officeDocument/2006/relationships/image"/><Relationship Id="rId4" Target="../media/image17.pn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18.png" Type="http://schemas.openxmlformats.org/officeDocument/2006/relationships/image"/><Relationship Id="rId8" Target="../media/image9.png" Type="http://schemas.openxmlformats.org/officeDocument/2006/relationships/image"/><Relationship Id="rId9" Target="../media/image19.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0.png" Type="http://schemas.openxmlformats.org/officeDocument/2006/relationships/image"/><Relationship Id="rId2" Target="../media/image11.png" Type="http://schemas.openxmlformats.org/officeDocument/2006/relationships/image"/><Relationship Id="rId3" Target="../media/image12.svg" Type="http://schemas.openxmlformats.org/officeDocument/2006/relationships/image"/><Relationship Id="rId4" Target="../media/image3.png" Type="http://schemas.openxmlformats.org/officeDocument/2006/relationships/image"/><Relationship Id="rId5" Target="../media/image9.png" Type="http://schemas.openxmlformats.org/officeDocument/2006/relationships/image"/><Relationship Id="rId6" Target="../media/image4.png" Type="http://schemas.openxmlformats.org/officeDocument/2006/relationships/image"/><Relationship Id="rId7" Target="../media/image5.svg" Type="http://schemas.openxmlformats.org/officeDocument/2006/relationships/image"/><Relationship Id="rId8" Target="../media/image19.png" Type="http://schemas.openxmlformats.org/officeDocument/2006/relationships/image"/><Relationship Id="rId9" Target="../media/image20.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0.png" Type="http://schemas.openxmlformats.org/officeDocument/2006/relationships/image"/><Relationship Id="rId2" Target="../media/image11.png" Type="http://schemas.openxmlformats.org/officeDocument/2006/relationships/image"/><Relationship Id="rId3" Target="../media/image12.svg" Type="http://schemas.openxmlformats.org/officeDocument/2006/relationships/image"/><Relationship Id="rId4" Target="../media/image13.png" Type="http://schemas.openxmlformats.org/officeDocument/2006/relationships/image"/><Relationship Id="rId5" Target="../media/image3.png" Type="http://schemas.openxmlformats.org/officeDocument/2006/relationships/image"/><Relationship Id="rId6" Target="../media/image9.png" Type="http://schemas.openxmlformats.org/officeDocument/2006/relationships/image"/><Relationship Id="rId7" Target="../media/image4.png" Type="http://schemas.openxmlformats.org/officeDocument/2006/relationships/image"/><Relationship Id="rId8" Target="../media/image5.svg" Type="http://schemas.openxmlformats.org/officeDocument/2006/relationships/image"/><Relationship Id="rId9" Target="../media/image6.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2.jpeg" Type="http://schemas.openxmlformats.org/officeDocument/2006/relationships/image"/><Relationship Id="rId11" Target="../media/image23.jpeg" Type="http://schemas.openxmlformats.org/officeDocument/2006/relationships/image"/><Relationship Id="rId12" Target="../media/image10.png" Type="http://schemas.openxmlformats.org/officeDocument/2006/relationships/image"/><Relationship Id="rId2" Target="../media/image11.png" Type="http://schemas.openxmlformats.org/officeDocument/2006/relationships/image"/><Relationship Id="rId3" Target="../media/image12.svg" Type="http://schemas.openxmlformats.org/officeDocument/2006/relationships/image"/><Relationship Id="rId4" Target="../media/image13.png" Type="http://schemas.openxmlformats.org/officeDocument/2006/relationships/image"/><Relationship Id="rId5" Target="../media/image3.png" Type="http://schemas.openxmlformats.org/officeDocument/2006/relationships/image"/><Relationship Id="rId6" Target="../media/image9.png" Type="http://schemas.openxmlformats.org/officeDocument/2006/relationships/image"/><Relationship Id="rId7" Target="../media/image4.png" Type="http://schemas.openxmlformats.org/officeDocument/2006/relationships/image"/><Relationship Id="rId8" Target="../media/image5.svg" Type="http://schemas.openxmlformats.org/officeDocument/2006/relationships/image"/><Relationship Id="rId9" Target="../media/image21.jpe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1.jpeg" Type="http://schemas.openxmlformats.org/officeDocument/2006/relationships/image"/><Relationship Id="rId11" Target="../media/image22.jpeg" Type="http://schemas.openxmlformats.org/officeDocument/2006/relationships/image"/><Relationship Id="rId12" Target="../media/image24.png" Type="http://schemas.openxmlformats.org/officeDocument/2006/relationships/image"/><Relationship Id="rId13" Target="../media/image25.svg" Type="http://schemas.openxmlformats.org/officeDocument/2006/relationships/image"/><Relationship Id="rId14" Target="../media/image26.png" Type="http://schemas.openxmlformats.org/officeDocument/2006/relationships/image"/><Relationship Id="rId15" Target="../media/image10.png" Type="http://schemas.openxmlformats.org/officeDocument/2006/relationships/image"/><Relationship Id="rId2" Target="../media/image11.png" Type="http://schemas.openxmlformats.org/officeDocument/2006/relationships/image"/><Relationship Id="rId3" Target="../media/image12.svg" Type="http://schemas.openxmlformats.org/officeDocument/2006/relationships/image"/><Relationship Id="rId4" Target="../media/image13.png" Type="http://schemas.openxmlformats.org/officeDocument/2006/relationships/image"/><Relationship Id="rId5" Target="../media/image3.png" Type="http://schemas.openxmlformats.org/officeDocument/2006/relationships/image"/><Relationship Id="rId6" Target="../media/image9.png" Type="http://schemas.openxmlformats.org/officeDocument/2006/relationships/image"/><Relationship Id="rId7" Target="../media/image4.png" Type="http://schemas.openxmlformats.org/officeDocument/2006/relationships/image"/><Relationship Id="rId8" Target="../media/image5.svg" Type="http://schemas.openxmlformats.org/officeDocument/2006/relationships/image"/><Relationship Id="rId9" Target="../media/image23.jpe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0.png" Type="http://schemas.openxmlformats.org/officeDocument/2006/relationships/image"/><Relationship Id="rId2" Target="../media/image11.png" Type="http://schemas.openxmlformats.org/officeDocument/2006/relationships/image"/><Relationship Id="rId3" Target="../media/image12.svg" Type="http://schemas.openxmlformats.org/officeDocument/2006/relationships/image"/><Relationship Id="rId4" Target="../media/image13.png" Type="http://schemas.openxmlformats.org/officeDocument/2006/relationships/image"/><Relationship Id="rId5" Target="../media/image3.png" Type="http://schemas.openxmlformats.org/officeDocument/2006/relationships/image"/><Relationship Id="rId6" Target="../media/image9.png" Type="http://schemas.openxmlformats.org/officeDocument/2006/relationships/image"/><Relationship Id="rId7" Target="../media/image4.png" Type="http://schemas.openxmlformats.org/officeDocument/2006/relationships/image"/><Relationship Id="rId8" Target="../media/image5.svg" Type="http://schemas.openxmlformats.org/officeDocument/2006/relationships/image"/><Relationship Id="rId9" Target="../media/image27.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C1E4FF">
                <a:alpha val="100000"/>
              </a:srgbClr>
            </a:gs>
            <a:gs pos="100000">
              <a:srgbClr val="8FD7FF">
                <a:alpha val="100000"/>
              </a:srgbClr>
            </a:gs>
          </a:gsLst>
          <a:lin ang="5400000"/>
        </a:gradFill>
      </p:bgPr>
    </p:bg>
    <p:spTree>
      <p:nvGrpSpPr>
        <p:cNvPr id="1" name=""/>
        <p:cNvGrpSpPr/>
        <p:nvPr/>
      </p:nvGrpSpPr>
      <p:grpSpPr>
        <a:xfrm>
          <a:off x="0" y="0"/>
          <a:ext cx="0" cy="0"/>
          <a:chOff x="0" y="0"/>
          <a:chExt cx="0" cy="0"/>
        </a:xfrm>
      </p:grpSpPr>
      <p:sp>
        <p:nvSpPr>
          <p:cNvPr name="Freeform 2" id="2"/>
          <p:cNvSpPr/>
          <p:nvPr/>
        </p:nvSpPr>
        <p:spPr>
          <a:xfrm flipH="false" flipV="false" rot="0">
            <a:off x="-2130742" y="6228969"/>
            <a:ext cx="22040613" cy="3957331"/>
          </a:xfrm>
          <a:custGeom>
            <a:avLst/>
            <a:gdLst/>
            <a:ahLst/>
            <a:cxnLst/>
            <a:rect r="r" b="b" t="t" l="l"/>
            <a:pathLst>
              <a:path h="3957331" w="22040613">
                <a:moveTo>
                  <a:pt x="0" y="0"/>
                </a:moveTo>
                <a:lnTo>
                  <a:pt x="22040614" y="0"/>
                </a:lnTo>
                <a:lnTo>
                  <a:pt x="22040614" y="3957331"/>
                </a:lnTo>
                <a:lnTo>
                  <a:pt x="0" y="395733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519978" y="9791037"/>
            <a:ext cx="19327956" cy="2908838"/>
            <a:chOff x="0" y="0"/>
            <a:chExt cx="5090491" cy="766114"/>
          </a:xfrm>
        </p:grpSpPr>
        <p:sp>
          <p:nvSpPr>
            <p:cNvPr name="Freeform 4" id="4"/>
            <p:cNvSpPr/>
            <p:nvPr/>
          </p:nvSpPr>
          <p:spPr>
            <a:xfrm flipH="false" flipV="false" rot="0">
              <a:off x="0" y="0"/>
              <a:ext cx="5090490" cy="766114"/>
            </a:xfrm>
            <a:custGeom>
              <a:avLst/>
              <a:gdLst/>
              <a:ahLst/>
              <a:cxnLst/>
              <a:rect r="r" b="b" t="t" l="l"/>
              <a:pathLst>
                <a:path h="766114" w="5090490">
                  <a:moveTo>
                    <a:pt x="20428" y="0"/>
                  </a:moveTo>
                  <a:lnTo>
                    <a:pt x="5070062" y="0"/>
                  </a:lnTo>
                  <a:cubicBezTo>
                    <a:pt x="5081344" y="0"/>
                    <a:pt x="5090490" y="9146"/>
                    <a:pt x="5090490" y="20428"/>
                  </a:cubicBezTo>
                  <a:lnTo>
                    <a:pt x="5090490" y="745685"/>
                  </a:lnTo>
                  <a:cubicBezTo>
                    <a:pt x="5090490" y="756968"/>
                    <a:pt x="5081344" y="766114"/>
                    <a:pt x="5070062" y="766114"/>
                  </a:cubicBezTo>
                  <a:lnTo>
                    <a:pt x="20428" y="766114"/>
                  </a:lnTo>
                  <a:cubicBezTo>
                    <a:pt x="9146" y="766114"/>
                    <a:pt x="0" y="756968"/>
                    <a:pt x="0" y="745685"/>
                  </a:cubicBezTo>
                  <a:lnTo>
                    <a:pt x="0" y="20428"/>
                  </a:lnTo>
                  <a:cubicBezTo>
                    <a:pt x="0" y="9146"/>
                    <a:pt x="9146" y="0"/>
                    <a:pt x="20428" y="0"/>
                  </a:cubicBezTo>
                  <a:close/>
                </a:path>
              </a:pathLst>
            </a:custGeom>
            <a:solidFill>
              <a:srgbClr val="ADC1CD"/>
            </a:solidFill>
          </p:spPr>
        </p:sp>
        <p:sp>
          <p:nvSpPr>
            <p:cNvPr name="TextBox 5" id="5"/>
            <p:cNvSpPr txBox="true"/>
            <p:nvPr/>
          </p:nvSpPr>
          <p:spPr>
            <a:xfrm>
              <a:off x="0" y="-38100"/>
              <a:ext cx="5090491" cy="804214"/>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15655574" y="-1295553"/>
            <a:ext cx="3764177" cy="3698304"/>
          </a:xfrm>
          <a:custGeom>
            <a:avLst/>
            <a:gdLst/>
            <a:ahLst/>
            <a:cxnLst/>
            <a:rect r="r" b="b" t="t" l="l"/>
            <a:pathLst>
              <a:path h="3698304" w="3764177">
                <a:moveTo>
                  <a:pt x="0" y="0"/>
                </a:moveTo>
                <a:lnTo>
                  <a:pt x="3764177" y="0"/>
                </a:lnTo>
                <a:lnTo>
                  <a:pt x="3764177" y="3698304"/>
                </a:lnTo>
                <a:lnTo>
                  <a:pt x="0" y="3698304"/>
                </a:lnTo>
                <a:lnTo>
                  <a:pt x="0" y="0"/>
                </a:lnTo>
                <a:close/>
              </a:path>
            </a:pathLst>
          </a:custGeom>
          <a:blipFill>
            <a:blip r:embed="rId4"/>
            <a:stretch>
              <a:fillRect l="0" t="0" r="0" b="0"/>
            </a:stretch>
          </a:blipFill>
        </p:spPr>
      </p:sp>
      <p:sp>
        <p:nvSpPr>
          <p:cNvPr name="Freeform 7" id="7"/>
          <p:cNvSpPr/>
          <p:nvPr/>
        </p:nvSpPr>
        <p:spPr>
          <a:xfrm flipH="false" flipV="false" rot="0">
            <a:off x="7031548" y="424712"/>
            <a:ext cx="3729817" cy="1369860"/>
          </a:xfrm>
          <a:custGeom>
            <a:avLst/>
            <a:gdLst/>
            <a:ahLst/>
            <a:cxnLst/>
            <a:rect r="r" b="b" t="t" l="l"/>
            <a:pathLst>
              <a:path h="1369860" w="3729817">
                <a:moveTo>
                  <a:pt x="0" y="0"/>
                </a:moveTo>
                <a:lnTo>
                  <a:pt x="3729817" y="0"/>
                </a:lnTo>
                <a:lnTo>
                  <a:pt x="3729817" y="1369860"/>
                </a:lnTo>
                <a:lnTo>
                  <a:pt x="0" y="1369860"/>
                </a:lnTo>
                <a:lnTo>
                  <a:pt x="0" y="0"/>
                </a:lnTo>
                <a:close/>
              </a:path>
            </a:pathLst>
          </a:custGeom>
          <a:blipFill>
            <a:blip r:embed="rId5">
              <a:alphaModFix amt="40000"/>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1420069" y="6168676"/>
            <a:ext cx="3102083" cy="1139310"/>
          </a:xfrm>
          <a:custGeom>
            <a:avLst/>
            <a:gdLst/>
            <a:ahLst/>
            <a:cxnLst/>
            <a:rect r="r" b="b" t="t" l="l"/>
            <a:pathLst>
              <a:path h="1139310" w="3102083">
                <a:moveTo>
                  <a:pt x="0" y="0"/>
                </a:moveTo>
                <a:lnTo>
                  <a:pt x="3102083" y="0"/>
                </a:lnTo>
                <a:lnTo>
                  <a:pt x="3102083" y="1139310"/>
                </a:lnTo>
                <a:lnTo>
                  <a:pt x="0" y="1139310"/>
                </a:lnTo>
                <a:lnTo>
                  <a:pt x="0" y="0"/>
                </a:lnTo>
                <a:close/>
              </a:path>
            </a:pathLst>
          </a:custGeom>
          <a:blipFill>
            <a:blip r:embed="rId5">
              <a:alphaModFix amt="40000"/>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0">
            <a:off x="16317668" y="4687983"/>
            <a:ext cx="3102083" cy="1139310"/>
          </a:xfrm>
          <a:custGeom>
            <a:avLst/>
            <a:gdLst/>
            <a:ahLst/>
            <a:cxnLst/>
            <a:rect r="r" b="b" t="t" l="l"/>
            <a:pathLst>
              <a:path h="1139310" w="3102083">
                <a:moveTo>
                  <a:pt x="0" y="0"/>
                </a:moveTo>
                <a:lnTo>
                  <a:pt x="3102083" y="0"/>
                </a:lnTo>
                <a:lnTo>
                  <a:pt x="3102083" y="1139310"/>
                </a:lnTo>
                <a:lnTo>
                  <a:pt x="0" y="1139310"/>
                </a:lnTo>
                <a:lnTo>
                  <a:pt x="0" y="0"/>
                </a:lnTo>
                <a:close/>
              </a:path>
            </a:pathLst>
          </a:custGeom>
          <a:blipFill>
            <a:blip r:embed="rId5">
              <a:alphaModFix amt="40000"/>
              <a:extLst>
                <a:ext uri="{96DAC541-7B7A-43D3-8B79-37D633B846F1}">
                  <asvg:svgBlip xmlns:asvg="http://schemas.microsoft.com/office/drawing/2016/SVG/main" r:embed="rId6"/>
                </a:ext>
              </a:extLst>
            </a:blip>
            <a:stretch>
              <a:fillRect l="0" t="0" r="0" b="0"/>
            </a:stretch>
          </a:blipFill>
        </p:spPr>
      </p:sp>
      <p:sp>
        <p:nvSpPr>
          <p:cNvPr name="Freeform 10" id="10"/>
          <p:cNvSpPr/>
          <p:nvPr/>
        </p:nvSpPr>
        <p:spPr>
          <a:xfrm flipH="false" flipV="false" rot="0">
            <a:off x="462020" y="6101935"/>
            <a:ext cx="3521991" cy="4042458"/>
          </a:xfrm>
          <a:custGeom>
            <a:avLst/>
            <a:gdLst/>
            <a:ahLst/>
            <a:cxnLst/>
            <a:rect r="r" b="b" t="t" l="l"/>
            <a:pathLst>
              <a:path h="4042458" w="3521991">
                <a:moveTo>
                  <a:pt x="0" y="0"/>
                </a:moveTo>
                <a:lnTo>
                  <a:pt x="3521991" y="0"/>
                </a:lnTo>
                <a:lnTo>
                  <a:pt x="3521991" y="4042458"/>
                </a:lnTo>
                <a:lnTo>
                  <a:pt x="0" y="4042458"/>
                </a:lnTo>
                <a:lnTo>
                  <a:pt x="0" y="0"/>
                </a:lnTo>
                <a:close/>
              </a:path>
            </a:pathLst>
          </a:custGeom>
          <a:blipFill>
            <a:blip r:embed="rId7"/>
            <a:stretch>
              <a:fillRect l="0" t="0" r="0" b="0"/>
            </a:stretch>
          </a:blipFill>
        </p:spPr>
      </p:sp>
      <p:sp>
        <p:nvSpPr>
          <p:cNvPr name="Freeform 11" id="11"/>
          <p:cNvSpPr/>
          <p:nvPr/>
        </p:nvSpPr>
        <p:spPr>
          <a:xfrm flipH="false" flipV="false" rot="-253910">
            <a:off x="2729927" y="108466"/>
            <a:ext cx="12828145" cy="7488430"/>
          </a:xfrm>
          <a:custGeom>
            <a:avLst/>
            <a:gdLst/>
            <a:ahLst/>
            <a:cxnLst/>
            <a:rect r="r" b="b" t="t" l="l"/>
            <a:pathLst>
              <a:path h="7488430" w="12828145">
                <a:moveTo>
                  <a:pt x="0" y="0"/>
                </a:moveTo>
                <a:lnTo>
                  <a:pt x="12828146" y="0"/>
                </a:lnTo>
                <a:lnTo>
                  <a:pt x="12828146" y="7488430"/>
                </a:lnTo>
                <a:lnTo>
                  <a:pt x="0" y="7488430"/>
                </a:lnTo>
                <a:lnTo>
                  <a:pt x="0" y="0"/>
                </a:lnTo>
                <a:close/>
              </a:path>
            </a:pathLst>
          </a:custGeom>
          <a:blipFill>
            <a:blip r:embed="rId8"/>
            <a:stretch>
              <a:fillRect l="0" t="0" r="0" b="0"/>
            </a:stretch>
          </a:blipFill>
        </p:spPr>
      </p:sp>
      <p:sp>
        <p:nvSpPr>
          <p:cNvPr name="Freeform 12" id="12"/>
          <p:cNvSpPr/>
          <p:nvPr/>
        </p:nvSpPr>
        <p:spPr>
          <a:xfrm flipH="false" flipV="false" rot="0">
            <a:off x="14942546" y="5975603"/>
            <a:ext cx="3345454" cy="4168790"/>
          </a:xfrm>
          <a:custGeom>
            <a:avLst/>
            <a:gdLst/>
            <a:ahLst/>
            <a:cxnLst/>
            <a:rect r="r" b="b" t="t" l="l"/>
            <a:pathLst>
              <a:path h="4168790" w="3345454">
                <a:moveTo>
                  <a:pt x="0" y="0"/>
                </a:moveTo>
                <a:lnTo>
                  <a:pt x="3345454" y="0"/>
                </a:lnTo>
                <a:lnTo>
                  <a:pt x="3345454" y="4168790"/>
                </a:lnTo>
                <a:lnTo>
                  <a:pt x="0" y="4168790"/>
                </a:lnTo>
                <a:lnTo>
                  <a:pt x="0" y="0"/>
                </a:lnTo>
                <a:close/>
              </a:path>
            </a:pathLst>
          </a:custGeom>
          <a:blipFill>
            <a:blip r:embed="rId9"/>
            <a:stretch>
              <a:fillRect l="0" t="0" r="0" b="0"/>
            </a:stretch>
          </a:blipFill>
        </p:spPr>
      </p:sp>
      <p:sp>
        <p:nvSpPr>
          <p:cNvPr name="Freeform 13" id="13"/>
          <p:cNvSpPr/>
          <p:nvPr/>
        </p:nvSpPr>
        <p:spPr>
          <a:xfrm flipH="false" flipV="false" rot="0">
            <a:off x="2246939" y="4841749"/>
            <a:ext cx="1718221" cy="1498193"/>
          </a:xfrm>
          <a:custGeom>
            <a:avLst/>
            <a:gdLst/>
            <a:ahLst/>
            <a:cxnLst/>
            <a:rect r="r" b="b" t="t" l="l"/>
            <a:pathLst>
              <a:path h="1498193" w="1718221">
                <a:moveTo>
                  <a:pt x="0" y="0"/>
                </a:moveTo>
                <a:lnTo>
                  <a:pt x="1718221" y="0"/>
                </a:lnTo>
                <a:lnTo>
                  <a:pt x="1718221" y="1498193"/>
                </a:lnTo>
                <a:lnTo>
                  <a:pt x="0" y="1498193"/>
                </a:lnTo>
                <a:lnTo>
                  <a:pt x="0" y="0"/>
                </a:lnTo>
                <a:close/>
              </a:path>
            </a:pathLst>
          </a:custGeom>
          <a:blipFill>
            <a:blip r:embed="rId10"/>
            <a:stretch>
              <a:fillRect l="-492499" t="-529256" r="0" b="-128919"/>
            </a:stretch>
          </a:blipFill>
        </p:spPr>
      </p:sp>
      <p:sp>
        <p:nvSpPr>
          <p:cNvPr name="Freeform 14" id="14"/>
          <p:cNvSpPr/>
          <p:nvPr/>
        </p:nvSpPr>
        <p:spPr>
          <a:xfrm flipH="false" flipV="false" rot="0">
            <a:off x="13962147" y="2454136"/>
            <a:ext cx="2355522" cy="3885806"/>
          </a:xfrm>
          <a:custGeom>
            <a:avLst/>
            <a:gdLst/>
            <a:ahLst/>
            <a:cxnLst/>
            <a:rect r="r" b="b" t="t" l="l"/>
            <a:pathLst>
              <a:path h="3885806" w="2355522">
                <a:moveTo>
                  <a:pt x="0" y="0"/>
                </a:moveTo>
                <a:lnTo>
                  <a:pt x="2355521" y="0"/>
                </a:lnTo>
                <a:lnTo>
                  <a:pt x="2355521" y="3885806"/>
                </a:lnTo>
                <a:lnTo>
                  <a:pt x="0" y="3885806"/>
                </a:lnTo>
                <a:lnTo>
                  <a:pt x="0" y="0"/>
                </a:lnTo>
                <a:close/>
              </a:path>
            </a:pathLst>
          </a:custGeom>
          <a:blipFill>
            <a:blip r:embed="rId10"/>
            <a:stretch>
              <a:fillRect l="-288367" t="-134094" r="0" b="-28580"/>
            </a:stretch>
          </a:blipFill>
        </p:spPr>
      </p:sp>
      <p:sp>
        <p:nvSpPr>
          <p:cNvPr name="Freeform 15" id="15"/>
          <p:cNvSpPr/>
          <p:nvPr/>
        </p:nvSpPr>
        <p:spPr>
          <a:xfrm flipH="false" flipV="false" rot="0">
            <a:off x="5104391" y="-320477"/>
            <a:ext cx="1718221" cy="1498193"/>
          </a:xfrm>
          <a:custGeom>
            <a:avLst/>
            <a:gdLst/>
            <a:ahLst/>
            <a:cxnLst/>
            <a:rect r="r" b="b" t="t" l="l"/>
            <a:pathLst>
              <a:path h="1498193" w="1718221">
                <a:moveTo>
                  <a:pt x="0" y="0"/>
                </a:moveTo>
                <a:lnTo>
                  <a:pt x="1718221" y="0"/>
                </a:lnTo>
                <a:lnTo>
                  <a:pt x="1718221" y="1498193"/>
                </a:lnTo>
                <a:lnTo>
                  <a:pt x="0" y="1498193"/>
                </a:lnTo>
                <a:lnTo>
                  <a:pt x="0" y="0"/>
                </a:lnTo>
                <a:close/>
              </a:path>
            </a:pathLst>
          </a:custGeom>
          <a:blipFill>
            <a:blip r:embed="rId10"/>
            <a:stretch>
              <a:fillRect l="-492499" t="-529256" r="0" b="-128919"/>
            </a:stretch>
          </a:blipFill>
        </p:spPr>
      </p:sp>
      <p:sp>
        <p:nvSpPr>
          <p:cNvPr name="TextBox 16" id="16"/>
          <p:cNvSpPr txBox="true"/>
          <p:nvPr/>
        </p:nvSpPr>
        <p:spPr>
          <a:xfrm rot="-253910">
            <a:off x="2857899" y="2689578"/>
            <a:ext cx="12579231" cy="2825751"/>
          </a:xfrm>
          <a:prstGeom prst="rect">
            <a:avLst/>
          </a:prstGeom>
        </p:spPr>
        <p:txBody>
          <a:bodyPr anchor="t" rtlCol="false" tIns="0" lIns="0" bIns="0" rIns="0">
            <a:spAutoFit/>
          </a:bodyPr>
          <a:lstStyle/>
          <a:p>
            <a:pPr algn="ctr">
              <a:lnSpc>
                <a:spcPts val="5500"/>
              </a:lnSpc>
            </a:pPr>
            <a:r>
              <a:rPr lang="en-US" sz="5500">
                <a:solidFill>
                  <a:srgbClr val="5391B4"/>
                </a:solidFill>
                <a:latin typeface="Gluten"/>
                <a:ea typeface="Gluten"/>
                <a:cs typeface="Gluten"/>
                <a:sym typeface="Gluten"/>
              </a:rPr>
              <a:t>SPOT BERBAHAYA BAGI PEJALAN</a:t>
            </a:r>
            <a:r>
              <a:rPr lang="en-US" sz="5500">
                <a:solidFill>
                  <a:srgbClr val="5391B4"/>
                </a:solidFill>
                <a:latin typeface="Gluten"/>
                <a:ea typeface="Gluten"/>
                <a:cs typeface="Gluten"/>
                <a:sym typeface="Gluten"/>
              </a:rPr>
              <a:t> </a:t>
            </a:r>
          </a:p>
          <a:p>
            <a:pPr algn="ctr">
              <a:lnSpc>
                <a:spcPts val="5500"/>
              </a:lnSpc>
            </a:pPr>
            <a:r>
              <a:rPr lang="en-US" sz="5500">
                <a:solidFill>
                  <a:srgbClr val="5391B4"/>
                </a:solidFill>
                <a:latin typeface="Gluten"/>
                <a:ea typeface="Gluten"/>
                <a:cs typeface="Gluten"/>
                <a:sym typeface="Gluten"/>
              </a:rPr>
              <a:t>KAKI DI LINGKUP SEKITAR </a:t>
            </a:r>
          </a:p>
          <a:p>
            <a:pPr algn="ctr">
              <a:lnSpc>
                <a:spcPts val="5500"/>
              </a:lnSpc>
            </a:pPr>
            <a:r>
              <a:rPr lang="en-US" sz="5500">
                <a:solidFill>
                  <a:srgbClr val="5391B4"/>
                </a:solidFill>
                <a:latin typeface="Gluten"/>
                <a:ea typeface="Gluten"/>
                <a:cs typeface="Gluten"/>
                <a:sym typeface="Gluten"/>
              </a:rPr>
              <a:t>KAMPUS UNHAS TAMALANREA</a:t>
            </a:r>
          </a:p>
          <a:p>
            <a:pPr algn="ctr">
              <a:lnSpc>
                <a:spcPts val="5500"/>
              </a:lnSpc>
            </a:pPr>
          </a:p>
        </p:txBody>
      </p:sp>
      <p:sp>
        <p:nvSpPr>
          <p:cNvPr name="TextBox 17" id="17"/>
          <p:cNvSpPr txBox="true"/>
          <p:nvPr/>
        </p:nvSpPr>
        <p:spPr>
          <a:xfrm rot="-249819">
            <a:off x="4303186" y="5765372"/>
            <a:ext cx="10086562" cy="496461"/>
          </a:xfrm>
          <a:prstGeom prst="rect">
            <a:avLst/>
          </a:prstGeom>
        </p:spPr>
        <p:txBody>
          <a:bodyPr anchor="t" rtlCol="false" tIns="0" lIns="0" bIns="0" rIns="0">
            <a:spAutoFit/>
          </a:bodyPr>
          <a:lstStyle/>
          <a:p>
            <a:pPr algn="ctr">
              <a:lnSpc>
                <a:spcPts val="3795"/>
              </a:lnSpc>
            </a:pPr>
            <a:r>
              <a:rPr lang="en-US" sz="3795">
                <a:solidFill>
                  <a:srgbClr val="323232"/>
                </a:solidFill>
                <a:latin typeface="Sniglet"/>
                <a:ea typeface="Sniglet"/>
                <a:cs typeface="Sniglet"/>
                <a:sym typeface="Sniglet"/>
              </a:rPr>
              <a:t>KELOMPOK 12</a:t>
            </a:r>
          </a:p>
        </p:txBody>
      </p:sp>
      <p:grpSp>
        <p:nvGrpSpPr>
          <p:cNvPr name="Group 18" id="18"/>
          <p:cNvGrpSpPr/>
          <p:nvPr/>
        </p:nvGrpSpPr>
        <p:grpSpPr>
          <a:xfrm rot="0">
            <a:off x="228768" y="158921"/>
            <a:ext cx="1544977" cy="1473079"/>
            <a:chOff x="0" y="0"/>
            <a:chExt cx="2059970" cy="1964105"/>
          </a:xfrm>
        </p:grpSpPr>
        <p:sp>
          <p:nvSpPr>
            <p:cNvPr name="Freeform 19" id="19"/>
            <p:cNvSpPr/>
            <p:nvPr/>
          </p:nvSpPr>
          <p:spPr>
            <a:xfrm flipH="false" flipV="false" rot="0">
              <a:off x="0" y="0"/>
              <a:ext cx="2059970" cy="1964105"/>
            </a:xfrm>
            <a:custGeom>
              <a:avLst/>
              <a:gdLst/>
              <a:ahLst/>
              <a:cxnLst/>
              <a:rect r="r" b="b" t="t" l="l"/>
              <a:pathLst>
                <a:path h="1964105" w="2059970">
                  <a:moveTo>
                    <a:pt x="0" y="0"/>
                  </a:moveTo>
                  <a:lnTo>
                    <a:pt x="2059970" y="0"/>
                  </a:lnTo>
                  <a:lnTo>
                    <a:pt x="2059970" y="1964105"/>
                  </a:lnTo>
                  <a:lnTo>
                    <a:pt x="0" y="1964105"/>
                  </a:lnTo>
                  <a:lnTo>
                    <a:pt x="0" y="0"/>
                  </a:lnTo>
                  <a:close/>
                </a:path>
              </a:pathLst>
            </a:custGeom>
            <a:blipFill>
              <a:blip r:embed="rId11"/>
              <a:stretch>
                <a:fillRect l="0" t="0" r="0" b="0"/>
              </a:stretch>
            </a:blipFill>
          </p:spPr>
        </p:sp>
        <p:sp>
          <p:nvSpPr>
            <p:cNvPr name="TextBox 20" id="20"/>
            <p:cNvSpPr txBox="true"/>
            <p:nvPr/>
          </p:nvSpPr>
          <p:spPr>
            <a:xfrm rot="0">
              <a:off x="872277" y="262041"/>
              <a:ext cx="315416" cy="1325723"/>
            </a:xfrm>
            <a:prstGeom prst="rect">
              <a:avLst/>
            </a:prstGeom>
          </p:spPr>
          <p:txBody>
            <a:bodyPr anchor="t" rtlCol="false" tIns="0" lIns="0" bIns="0" rIns="0">
              <a:spAutoFit/>
            </a:bodyPr>
            <a:lstStyle/>
            <a:p>
              <a:pPr algn="ctr">
                <a:lnSpc>
                  <a:spcPts val="8398"/>
                </a:lnSpc>
                <a:spcBef>
                  <a:spcPct val="0"/>
                </a:spcBef>
              </a:pPr>
              <a:r>
                <a:rPr lang="en-US" sz="5999">
                  <a:solidFill>
                    <a:srgbClr val="000000"/>
                  </a:solidFill>
                  <a:latin typeface="Gluten"/>
                  <a:ea typeface="Gluten"/>
                  <a:cs typeface="Gluten"/>
                  <a:sym typeface="Gluten"/>
                </a:rPr>
                <a:t>1</a:t>
              </a:r>
            </a:p>
          </p:txBody>
        </p:sp>
      </p:gr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C1E4FF">
                <a:alpha val="100000"/>
              </a:srgbClr>
            </a:gs>
            <a:gs pos="100000">
              <a:srgbClr val="6DBCE8">
                <a:alpha val="100000"/>
              </a:srgbClr>
            </a:gs>
          </a:gsLst>
          <a:lin ang="5400000"/>
        </a:gradFill>
      </p:bgPr>
    </p:bg>
    <p:spTree>
      <p:nvGrpSpPr>
        <p:cNvPr id="1" name=""/>
        <p:cNvGrpSpPr/>
        <p:nvPr/>
      </p:nvGrpSpPr>
      <p:grpSpPr>
        <a:xfrm>
          <a:off x="0" y="0"/>
          <a:ext cx="0" cy="0"/>
          <a:chOff x="0" y="0"/>
          <a:chExt cx="0" cy="0"/>
        </a:xfrm>
      </p:grpSpPr>
      <p:sp>
        <p:nvSpPr>
          <p:cNvPr name="Freeform 2" id="2"/>
          <p:cNvSpPr/>
          <p:nvPr/>
        </p:nvSpPr>
        <p:spPr>
          <a:xfrm flipH="false" flipV="false" rot="0">
            <a:off x="-153920" y="6372302"/>
            <a:ext cx="22040613" cy="3957331"/>
          </a:xfrm>
          <a:custGeom>
            <a:avLst/>
            <a:gdLst/>
            <a:ahLst/>
            <a:cxnLst/>
            <a:rect r="r" b="b" t="t" l="l"/>
            <a:pathLst>
              <a:path h="3957331" w="22040613">
                <a:moveTo>
                  <a:pt x="0" y="0"/>
                </a:moveTo>
                <a:lnTo>
                  <a:pt x="22040613" y="0"/>
                </a:lnTo>
                <a:lnTo>
                  <a:pt x="22040613" y="3957331"/>
                </a:lnTo>
                <a:lnTo>
                  <a:pt x="0" y="395733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3368240" y="1927343"/>
            <a:ext cx="11117982" cy="3899409"/>
            <a:chOff x="0" y="0"/>
            <a:chExt cx="2928193" cy="1027005"/>
          </a:xfrm>
        </p:grpSpPr>
        <p:sp>
          <p:nvSpPr>
            <p:cNvPr name="Freeform 4" id="4"/>
            <p:cNvSpPr/>
            <p:nvPr/>
          </p:nvSpPr>
          <p:spPr>
            <a:xfrm flipH="false" flipV="false" rot="0">
              <a:off x="0" y="0"/>
              <a:ext cx="2928193" cy="1027005"/>
            </a:xfrm>
            <a:custGeom>
              <a:avLst/>
              <a:gdLst/>
              <a:ahLst/>
              <a:cxnLst/>
              <a:rect r="r" b="b" t="t" l="l"/>
              <a:pathLst>
                <a:path h="1027005" w="2928193">
                  <a:moveTo>
                    <a:pt x="35513" y="0"/>
                  </a:moveTo>
                  <a:lnTo>
                    <a:pt x="2892679" y="0"/>
                  </a:lnTo>
                  <a:cubicBezTo>
                    <a:pt x="2912293" y="0"/>
                    <a:pt x="2928193" y="15900"/>
                    <a:pt x="2928193" y="35513"/>
                  </a:cubicBezTo>
                  <a:lnTo>
                    <a:pt x="2928193" y="991492"/>
                  </a:lnTo>
                  <a:cubicBezTo>
                    <a:pt x="2928193" y="1000910"/>
                    <a:pt x="2924451" y="1009943"/>
                    <a:pt x="2917791" y="1016603"/>
                  </a:cubicBezTo>
                  <a:cubicBezTo>
                    <a:pt x="2911131" y="1023263"/>
                    <a:pt x="2902098" y="1027005"/>
                    <a:pt x="2892679" y="1027005"/>
                  </a:cubicBezTo>
                  <a:lnTo>
                    <a:pt x="35513" y="1027005"/>
                  </a:lnTo>
                  <a:cubicBezTo>
                    <a:pt x="26095" y="1027005"/>
                    <a:pt x="17062" y="1023263"/>
                    <a:pt x="10402" y="1016603"/>
                  </a:cubicBezTo>
                  <a:cubicBezTo>
                    <a:pt x="3742" y="1009943"/>
                    <a:pt x="0" y="1000910"/>
                    <a:pt x="0" y="991492"/>
                  </a:cubicBezTo>
                  <a:lnTo>
                    <a:pt x="0" y="35513"/>
                  </a:lnTo>
                  <a:cubicBezTo>
                    <a:pt x="0" y="15900"/>
                    <a:pt x="15900" y="0"/>
                    <a:pt x="35513" y="0"/>
                  </a:cubicBezTo>
                  <a:close/>
                </a:path>
              </a:pathLst>
            </a:custGeom>
            <a:solidFill>
              <a:srgbClr val="6DACCF"/>
            </a:solidFill>
          </p:spPr>
        </p:sp>
        <p:sp>
          <p:nvSpPr>
            <p:cNvPr name="TextBox 5" id="5"/>
            <p:cNvSpPr txBox="true"/>
            <p:nvPr/>
          </p:nvSpPr>
          <p:spPr>
            <a:xfrm>
              <a:off x="0" y="-38100"/>
              <a:ext cx="2928193" cy="1065105"/>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17259300" y="2528847"/>
            <a:ext cx="2643534" cy="2241304"/>
          </a:xfrm>
          <a:custGeom>
            <a:avLst/>
            <a:gdLst/>
            <a:ahLst/>
            <a:cxnLst/>
            <a:rect r="r" b="b" t="t" l="l"/>
            <a:pathLst>
              <a:path h="2241304" w="2643534">
                <a:moveTo>
                  <a:pt x="0" y="0"/>
                </a:moveTo>
                <a:lnTo>
                  <a:pt x="2643534" y="0"/>
                </a:lnTo>
                <a:lnTo>
                  <a:pt x="2643534" y="2241304"/>
                </a:lnTo>
                <a:lnTo>
                  <a:pt x="0" y="2241304"/>
                </a:lnTo>
                <a:lnTo>
                  <a:pt x="0" y="0"/>
                </a:lnTo>
                <a:close/>
              </a:path>
            </a:pathLst>
          </a:custGeom>
          <a:blipFill>
            <a:blip r:embed="rId4"/>
            <a:stretch>
              <a:fillRect l="0" t="0" r="0" b="-11459"/>
            </a:stretch>
          </a:blipFill>
        </p:spPr>
      </p:sp>
      <p:sp>
        <p:nvSpPr>
          <p:cNvPr name="Freeform 7" id="7"/>
          <p:cNvSpPr/>
          <p:nvPr/>
        </p:nvSpPr>
        <p:spPr>
          <a:xfrm flipH="false" flipV="false" rot="0">
            <a:off x="14092456" y="-1284612"/>
            <a:ext cx="3764177" cy="3698304"/>
          </a:xfrm>
          <a:custGeom>
            <a:avLst/>
            <a:gdLst/>
            <a:ahLst/>
            <a:cxnLst/>
            <a:rect r="r" b="b" t="t" l="l"/>
            <a:pathLst>
              <a:path h="3698304" w="3764177">
                <a:moveTo>
                  <a:pt x="0" y="0"/>
                </a:moveTo>
                <a:lnTo>
                  <a:pt x="3764177" y="0"/>
                </a:lnTo>
                <a:lnTo>
                  <a:pt x="3764177" y="3698304"/>
                </a:lnTo>
                <a:lnTo>
                  <a:pt x="0" y="3698304"/>
                </a:lnTo>
                <a:lnTo>
                  <a:pt x="0" y="0"/>
                </a:lnTo>
                <a:close/>
              </a:path>
            </a:pathLst>
          </a:custGeom>
          <a:blipFill>
            <a:blip r:embed="rId5"/>
            <a:stretch>
              <a:fillRect l="0" t="0" r="0" b="0"/>
            </a:stretch>
          </a:blipFill>
        </p:spPr>
      </p:sp>
      <p:sp>
        <p:nvSpPr>
          <p:cNvPr name="Freeform 8" id="8"/>
          <p:cNvSpPr/>
          <p:nvPr/>
        </p:nvSpPr>
        <p:spPr>
          <a:xfrm flipH="false" flipV="false" rot="0">
            <a:off x="5381143" y="564540"/>
            <a:ext cx="1014074" cy="884216"/>
          </a:xfrm>
          <a:custGeom>
            <a:avLst/>
            <a:gdLst/>
            <a:ahLst/>
            <a:cxnLst/>
            <a:rect r="r" b="b" t="t" l="l"/>
            <a:pathLst>
              <a:path h="884216" w="1014074">
                <a:moveTo>
                  <a:pt x="0" y="0"/>
                </a:moveTo>
                <a:lnTo>
                  <a:pt x="1014073" y="0"/>
                </a:lnTo>
                <a:lnTo>
                  <a:pt x="1014073" y="884216"/>
                </a:lnTo>
                <a:lnTo>
                  <a:pt x="0" y="884216"/>
                </a:lnTo>
                <a:lnTo>
                  <a:pt x="0" y="0"/>
                </a:lnTo>
                <a:close/>
              </a:path>
            </a:pathLst>
          </a:custGeom>
          <a:blipFill>
            <a:blip r:embed="rId6"/>
            <a:stretch>
              <a:fillRect l="-492499" t="-529256" r="0" b="-128919"/>
            </a:stretch>
          </a:blipFill>
        </p:spPr>
      </p:sp>
      <p:sp>
        <p:nvSpPr>
          <p:cNvPr name="Freeform 9" id="9"/>
          <p:cNvSpPr/>
          <p:nvPr/>
        </p:nvSpPr>
        <p:spPr>
          <a:xfrm flipH="false" flipV="false" rot="0">
            <a:off x="6663530" y="335342"/>
            <a:ext cx="956348" cy="833882"/>
          </a:xfrm>
          <a:custGeom>
            <a:avLst/>
            <a:gdLst/>
            <a:ahLst/>
            <a:cxnLst/>
            <a:rect r="r" b="b" t="t" l="l"/>
            <a:pathLst>
              <a:path h="833882" w="956348">
                <a:moveTo>
                  <a:pt x="0" y="0"/>
                </a:moveTo>
                <a:lnTo>
                  <a:pt x="956348" y="0"/>
                </a:lnTo>
                <a:lnTo>
                  <a:pt x="956348" y="833882"/>
                </a:lnTo>
                <a:lnTo>
                  <a:pt x="0" y="833882"/>
                </a:lnTo>
                <a:lnTo>
                  <a:pt x="0" y="0"/>
                </a:lnTo>
                <a:close/>
              </a:path>
            </a:pathLst>
          </a:custGeom>
          <a:blipFill>
            <a:blip r:embed="rId6"/>
            <a:stretch>
              <a:fillRect l="-492499" t="-529256" r="0" b="-128919"/>
            </a:stretch>
          </a:blipFill>
        </p:spPr>
      </p:sp>
      <p:grpSp>
        <p:nvGrpSpPr>
          <p:cNvPr name="Group 10" id="10"/>
          <p:cNvGrpSpPr/>
          <p:nvPr/>
        </p:nvGrpSpPr>
        <p:grpSpPr>
          <a:xfrm rot="0">
            <a:off x="-449662" y="9920961"/>
            <a:ext cx="19327956" cy="2908838"/>
            <a:chOff x="0" y="0"/>
            <a:chExt cx="5090491" cy="766114"/>
          </a:xfrm>
        </p:grpSpPr>
        <p:sp>
          <p:nvSpPr>
            <p:cNvPr name="Freeform 11" id="11"/>
            <p:cNvSpPr/>
            <p:nvPr/>
          </p:nvSpPr>
          <p:spPr>
            <a:xfrm flipH="false" flipV="false" rot="0">
              <a:off x="0" y="0"/>
              <a:ext cx="5090490" cy="766114"/>
            </a:xfrm>
            <a:custGeom>
              <a:avLst/>
              <a:gdLst/>
              <a:ahLst/>
              <a:cxnLst/>
              <a:rect r="r" b="b" t="t" l="l"/>
              <a:pathLst>
                <a:path h="766114" w="5090490">
                  <a:moveTo>
                    <a:pt x="20428" y="0"/>
                  </a:moveTo>
                  <a:lnTo>
                    <a:pt x="5070062" y="0"/>
                  </a:lnTo>
                  <a:cubicBezTo>
                    <a:pt x="5081344" y="0"/>
                    <a:pt x="5090490" y="9146"/>
                    <a:pt x="5090490" y="20428"/>
                  </a:cubicBezTo>
                  <a:lnTo>
                    <a:pt x="5090490" y="745685"/>
                  </a:lnTo>
                  <a:cubicBezTo>
                    <a:pt x="5090490" y="756968"/>
                    <a:pt x="5081344" y="766114"/>
                    <a:pt x="5070062" y="766114"/>
                  </a:cubicBezTo>
                  <a:lnTo>
                    <a:pt x="20428" y="766114"/>
                  </a:lnTo>
                  <a:cubicBezTo>
                    <a:pt x="9146" y="766114"/>
                    <a:pt x="0" y="756968"/>
                    <a:pt x="0" y="745685"/>
                  </a:cubicBezTo>
                  <a:lnTo>
                    <a:pt x="0" y="20428"/>
                  </a:lnTo>
                  <a:cubicBezTo>
                    <a:pt x="0" y="9146"/>
                    <a:pt x="9146" y="0"/>
                    <a:pt x="20428" y="0"/>
                  </a:cubicBezTo>
                  <a:close/>
                </a:path>
              </a:pathLst>
            </a:custGeom>
            <a:solidFill>
              <a:srgbClr val="ADC1CD"/>
            </a:solidFill>
          </p:spPr>
        </p:sp>
        <p:sp>
          <p:nvSpPr>
            <p:cNvPr name="TextBox 12" id="12"/>
            <p:cNvSpPr txBox="true"/>
            <p:nvPr/>
          </p:nvSpPr>
          <p:spPr>
            <a:xfrm>
              <a:off x="0" y="-38100"/>
              <a:ext cx="5090491" cy="804214"/>
            </a:xfrm>
            <a:prstGeom prst="rect">
              <a:avLst/>
            </a:prstGeom>
          </p:spPr>
          <p:txBody>
            <a:bodyPr anchor="ctr" rtlCol="false" tIns="50800" lIns="50800" bIns="50800" rIns="50800"/>
            <a:lstStyle/>
            <a:p>
              <a:pPr algn="ctr">
                <a:lnSpc>
                  <a:spcPts val="2659"/>
                </a:lnSpc>
                <a:spcBef>
                  <a:spcPct val="0"/>
                </a:spcBef>
              </a:pPr>
            </a:p>
          </p:txBody>
        </p:sp>
      </p:grpSp>
      <p:sp>
        <p:nvSpPr>
          <p:cNvPr name="Freeform 13" id="13"/>
          <p:cNvSpPr/>
          <p:nvPr/>
        </p:nvSpPr>
        <p:spPr>
          <a:xfrm flipH="false" flipV="false" rot="0">
            <a:off x="8728050" y="335342"/>
            <a:ext cx="3031573" cy="1113414"/>
          </a:xfrm>
          <a:custGeom>
            <a:avLst/>
            <a:gdLst/>
            <a:ahLst/>
            <a:cxnLst/>
            <a:rect r="r" b="b" t="t" l="l"/>
            <a:pathLst>
              <a:path h="1113414" w="3031573">
                <a:moveTo>
                  <a:pt x="0" y="0"/>
                </a:moveTo>
                <a:lnTo>
                  <a:pt x="3031573" y="0"/>
                </a:lnTo>
                <a:lnTo>
                  <a:pt x="3031573" y="1113414"/>
                </a:lnTo>
                <a:lnTo>
                  <a:pt x="0" y="1113414"/>
                </a:lnTo>
                <a:lnTo>
                  <a:pt x="0" y="0"/>
                </a:lnTo>
                <a:close/>
              </a:path>
            </a:pathLst>
          </a:custGeom>
          <a:blipFill>
            <a:blip r:embed="rId7">
              <a:alphaModFix amt="40000"/>
              <a:extLst>
                <a:ext uri="{96DAC541-7B7A-43D3-8B79-37D633B846F1}">
                  <asvg:svgBlip xmlns:asvg="http://schemas.microsoft.com/office/drawing/2016/SVG/main" r:embed="rId8"/>
                </a:ext>
              </a:extLst>
            </a:blip>
            <a:stretch>
              <a:fillRect l="0" t="0" r="0" b="0"/>
            </a:stretch>
          </a:blipFill>
        </p:spPr>
      </p:sp>
      <p:sp>
        <p:nvSpPr>
          <p:cNvPr name="Freeform 14" id="14"/>
          <p:cNvSpPr/>
          <p:nvPr/>
        </p:nvSpPr>
        <p:spPr>
          <a:xfrm flipH="false" flipV="false" rot="0">
            <a:off x="-997873" y="3092792"/>
            <a:ext cx="3031573" cy="1113414"/>
          </a:xfrm>
          <a:custGeom>
            <a:avLst/>
            <a:gdLst/>
            <a:ahLst/>
            <a:cxnLst/>
            <a:rect r="r" b="b" t="t" l="l"/>
            <a:pathLst>
              <a:path h="1113414" w="3031573">
                <a:moveTo>
                  <a:pt x="0" y="0"/>
                </a:moveTo>
                <a:lnTo>
                  <a:pt x="3031573" y="0"/>
                </a:lnTo>
                <a:lnTo>
                  <a:pt x="3031573" y="1113414"/>
                </a:lnTo>
                <a:lnTo>
                  <a:pt x="0" y="1113414"/>
                </a:lnTo>
                <a:lnTo>
                  <a:pt x="0" y="0"/>
                </a:lnTo>
                <a:close/>
              </a:path>
            </a:pathLst>
          </a:custGeom>
          <a:blipFill>
            <a:blip r:embed="rId7">
              <a:alphaModFix amt="40000"/>
              <a:extLst>
                <a:ext uri="{96DAC541-7B7A-43D3-8B79-37D633B846F1}">
                  <asvg:svgBlip xmlns:asvg="http://schemas.microsoft.com/office/drawing/2016/SVG/main" r:embed="rId8"/>
                </a:ext>
              </a:extLst>
            </a:blip>
            <a:stretch>
              <a:fillRect l="0" t="0" r="0" b="0"/>
            </a:stretch>
          </a:blipFill>
        </p:spPr>
      </p:sp>
      <p:sp>
        <p:nvSpPr>
          <p:cNvPr name="Freeform 15" id="15"/>
          <p:cNvSpPr/>
          <p:nvPr/>
        </p:nvSpPr>
        <p:spPr>
          <a:xfrm flipH="false" flipV="false" rot="0">
            <a:off x="17259300" y="5729547"/>
            <a:ext cx="2339806" cy="859347"/>
          </a:xfrm>
          <a:custGeom>
            <a:avLst/>
            <a:gdLst/>
            <a:ahLst/>
            <a:cxnLst/>
            <a:rect r="r" b="b" t="t" l="l"/>
            <a:pathLst>
              <a:path h="859347" w="2339806">
                <a:moveTo>
                  <a:pt x="0" y="0"/>
                </a:moveTo>
                <a:lnTo>
                  <a:pt x="2339806" y="0"/>
                </a:lnTo>
                <a:lnTo>
                  <a:pt x="2339806" y="859347"/>
                </a:lnTo>
                <a:lnTo>
                  <a:pt x="0" y="859347"/>
                </a:lnTo>
                <a:lnTo>
                  <a:pt x="0" y="0"/>
                </a:lnTo>
                <a:close/>
              </a:path>
            </a:pathLst>
          </a:custGeom>
          <a:blipFill>
            <a:blip r:embed="rId7">
              <a:alphaModFix amt="40000"/>
              <a:extLst>
                <a:ext uri="{96DAC541-7B7A-43D3-8B79-37D633B846F1}">
                  <asvg:svgBlip xmlns:asvg="http://schemas.microsoft.com/office/drawing/2016/SVG/main" r:embed="rId8"/>
                </a:ext>
              </a:extLst>
            </a:blip>
            <a:stretch>
              <a:fillRect l="0" t="0" r="0" b="0"/>
            </a:stretch>
          </a:blipFill>
        </p:spPr>
      </p:sp>
      <p:grpSp>
        <p:nvGrpSpPr>
          <p:cNvPr name="Group 16" id="16"/>
          <p:cNvGrpSpPr/>
          <p:nvPr/>
        </p:nvGrpSpPr>
        <p:grpSpPr>
          <a:xfrm rot="0">
            <a:off x="4370528" y="3497004"/>
            <a:ext cx="9113404" cy="5910447"/>
            <a:chOff x="0" y="0"/>
            <a:chExt cx="2400238" cy="1556661"/>
          </a:xfrm>
        </p:grpSpPr>
        <p:sp>
          <p:nvSpPr>
            <p:cNvPr name="Freeform 17" id="17"/>
            <p:cNvSpPr/>
            <p:nvPr/>
          </p:nvSpPr>
          <p:spPr>
            <a:xfrm flipH="false" flipV="false" rot="0">
              <a:off x="0" y="0"/>
              <a:ext cx="2400238" cy="1556661"/>
            </a:xfrm>
            <a:custGeom>
              <a:avLst/>
              <a:gdLst/>
              <a:ahLst/>
              <a:cxnLst/>
              <a:rect r="r" b="b" t="t" l="l"/>
              <a:pathLst>
                <a:path h="1556661" w="2400238">
                  <a:moveTo>
                    <a:pt x="43325" y="0"/>
                  </a:moveTo>
                  <a:lnTo>
                    <a:pt x="2356913" y="0"/>
                  </a:lnTo>
                  <a:cubicBezTo>
                    <a:pt x="2368404" y="0"/>
                    <a:pt x="2379424" y="4565"/>
                    <a:pt x="2387549" y="12690"/>
                  </a:cubicBezTo>
                  <a:cubicBezTo>
                    <a:pt x="2395674" y="20815"/>
                    <a:pt x="2400238" y="31834"/>
                    <a:pt x="2400238" y="43325"/>
                  </a:cubicBezTo>
                  <a:lnTo>
                    <a:pt x="2400238" y="1513336"/>
                  </a:lnTo>
                  <a:cubicBezTo>
                    <a:pt x="2400238" y="1537264"/>
                    <a:pt x="2380841" y="1556661"/>
                    <a:pt x="2356913" y="1556661"/>
                  </a:cubicBezTo>
                  <a:lnTo>
                    <a:pt x="43325" y="1556661"/>
                  </a:lnTo>
                  <a:cubicBezTo>
                    <a:pt x="19397" y="1556661"/>
                    <a:pt x="0" y="1537264"/>
                    <a:pt x="0" y="1513336"/>
                  </a:cubicBezTo>
                  <a:lnTo>
                    <a:pt x="0" y="43325"/>
                  </a:lnTo>
                  <a:cubicBezTo>
                    <a:pt x="0" y="19397"/>
                    <a:pt x="19397" y="0"/>
                    <a:pt x="43325" y="0"/>
                  </a:cubicBezTo>
                  <a:close/>
                </a:path>
              </a:pathLst>
            </a:custGeom>
            <a:solidFill>
              <a:srgbClr val="FFFFFF"/>
            </a:solidFill>
          </p:spPr>
        </p:sp>
        <p:sp>
          <p:nvSpPr>
            <p:cNvPr name="TextBox 18" id="18"/>
            <p:cNvSpPr txBox="true"/>
            <p:nvPr/>
          </p:nvSpPr>
          <p:spPr>
            <a:xfrm>
              <a:off x="0" y="-38100"/>
              <a:ext cx="2400238" cy="1594761"/>
            </a:xfrm>
            <a:prstGeom prst="rect">
              <a:avLst/>
            </a:prstGeom>
          </p:spPr>
          <p:txBody>
            <a:bodyPr anchor="ctr" rtlCol="false" tIns="50800" lIns="50800" bIns="50800" rIns="50800"/>
            <a:lstStyle/>
            <a:p>
              <a:pPr algn="ctr">
                <a:lnSpc>
                  <a:spcPts val="2659"/>
                </a:lnSpc>
                <a:spcBef>
                  <a:spcPct val="0"/>
                </a:spcBef>
              </a:pPr>
            </a:p>
          </p:txBody>
        </p:sp>
      </p:grpSp>
      <p:sp>
        <p:nvSpPr>
          <p:cNvPr name="Freeform 19" id="19"/>
          <p:cNvSpPr/>
          <p:nvPr/>
        </p:nvSpPr>
        <p:spPr>
          <a:xfrm flipH="false" flipV="false" rot="0">
            <a:off x="4689631" y="3724273"/>
            <a:ext cx="8475199" cy="5455909"/>
          </a:xfrm>
          <a:custGeom>
            <a:avLst/>
            <a:gdLst/>
            <a:ahLst/>
            <a:cxnLst/>
            <a:rect r="r" b="b" t="t" l="l"/>
            <a:pathLst>
              <a:path h="5455909" w="8475199">
                <a:moveTo>
                  <a:pt x="0" y="0"/>
                </a:moveTo>
                <a:lnTo>
                  <a:pt x="8475199" y="0"/>
                </a:lnTo>
                <a:lnTo>
                  <a:pt x="8475199" y="5455909"/>
                </a:lnTo>
                <a:lnTo>
                  <a:pt x="0" y="5455909"/>
                </a:lnTo>
                <a:lnTo>
                  <a:pt x="0" y="0"/>
                </a:lnTo>
                <a:close/>
              </a:path>
            </a:pathLst>
          </a:custGeom>
          <a:blipFill>
            <a:blip r:embed="rId9"/>
            <a:stretch>
              <a:fillRect l="0" t="0" r="0" b="0"/>
            </a:stretch>
          </a:blipFill>
        </p:spPr>
      </p:sp>
      <p:sp>
        <p:nvSpPr>
          <p:cNvPr name="TextBox 20" id="20"/>
          <p:cNvSpPr txBox="true"/>
          <p:nvPr/>
        </p:nvSpPr>
        <p:spPr>
          <a:xfrm rot="0">
            <a:off x="3844934" y="1959812"/>
            <a:ext cx="10164594" cy="1508617"/>
          </a:xfrm>
          <a:prstGeom prst="rect">
            <a:avLst/>
          </a:prstGeom>
        </p:spPr>
        <p:txBody>
          <a:bodyPr anchor="t" rtlCol="false" tIns="0" lIns="0" bIns="0" rIns="0">
            <a:spAutoFit/>
          </a:bodyPr>
          <a:lstStyle/>
          <a:p>
            <a:pPr algn="ctr">
              <a:lnSpc>
                <a:spcPts val="12397"/>
              </a:lnSpc>
              <a:spcBef>
                <a:spcPct val="0"/>
              </a:spcBef>
            </a:pPr>
            <a:r>
              <a:rPr lang="en-US" sz="8855">
                <a:solidFill>
                  <a:srgbClr val="FFFFFF"/>
                </a:solidFill>
                <a:latin typeface="Balabeloo"/>
                <a:ea typeface="Balabeloo"/>
                <a:cs typeface="Balabeloo"/>
                <a:sym typeface="Balabeloo"/>
              </a:rPr>
              <a:t>LABELING</a:t>
            </a:r>
          </a:p>
        </p:txBody>
      </p:sp>
      <p:grpSp>
        <p:nvGrpSpPr>
          <p:cNvPr name="Group 21" id="21"/>
          <p:cNvGrpSpPr/>
          <p:nvPr/>
        </p:nvGrpSpPr>
        <p:grpSpPr>
          <a:xfrm rot="0">
            <a:off x="228768" y="158921"/>
            <a:ext cx="1544977" cy="1473079"/>
            <a:chOff x="0" y="0"/>
            <a:chExt cx="2059970" cy="1964105"/>
          </a:xfrm>
        </p:grpSpPr>
        <p:sp>
          <p:nvSpPr>
            <p:cNvPr name="Freeform 22" id="22"/>
            <p:cNvSpPr/>
            <p:nvPr/>
          </p:nvSpPr>
          <p:spPr>
            <a:xfrm flipH="false" flipV="false" rot="0">
              <a:off x="0" y="0"/>
              <a:ext cx="2059970" cy="1964105"/>
            </a:xfrm>
            <a:custGeom>
              <a:avLst/>
              <a:gdLst/>
              <a:ahLst/>
              <a:cxnLst/>
              <a:rect r="r" b="b" t="t" l="l"/>
              <a:pathLst>
                <a:path h="1964105" w="2059970">
                  <a:moveTo>
                    <a:pt x="0" y="0"/>
                  </a:moveTo>
                  <a:lnTo>
                    <a:pt x="2059970" y="0"/>
                  </a:lnTo>
                  <a:lnTo>
                    <a:pt x="2059970" y="1964105"/>
                  </a:lnTo>
                  <a:lnTo>
                    <a:pt x="0" y="1964105"/>
                  </a:lnTo>
                  <a:lnTo>
                    <a:pt x="0" y="0"/>
                  </a:lnTo>
                  <a:close/>
                </a:path>
              </a:pathLst>
            </a:custGeom>
            <a:blipFill>
              <a:blip r:embed="rId10"/>
              <a:stretch>
                <a:fillRect l="0" t="0" r="0" b="0"/>
              </a:stretch>
            </a:blipFill>
          </p:spPr>
        </p:sp>
        <p:sp>
          <p:nvSpPr>
            <p:cNvPr name="TextBox 23" id="23"/>
            <p:cNvSpPr txBox="true"/>
            <p:nvPr/>
          </p:nvSpPr>
          <p:spPr>
            <a:xfrm rot="0">
              <a:off x="472730" y="257492"/>
              <a:ext cx="1187693" cy="1325723"/>
            </a:xfrm>
            <a:prstGeom prst="rect">
              <a:avLst/>
            </a:prstGeom>
          </p:spPr>
          <p:txBody>
            <a:bodyPr anchor="t" rtlCol="false" tIns="0" lIns="0" bIns="0" rIns="0">
              <a:spAutoFit/>
            </a:bodyPr>
            <a:lstStyle/>
            <a:p>
              <a:pPr algn="ctr">
                <a:lnSpc>
                  <a:spcPts val="8398"/>
                </a:lnSpc>
                <a:spcBef>
                  <a:spcPct val="0"/>
                </a:spcBef>
              </a:pPr>
              <a:r>
                <a:rPr lang="en-US" sz="5999">
                  <a:solidFill>
                    <a:srgbClr val="000000"/>
                  </a:solidFill>
                  <a:latin typeface="Gluten"/>
                  <a:ea typeface="Gluten"/>
                  <a:cs typeface="Gluten"/>
                  <a:sym typeface="Gluten"/>
                </a:rPr>
                <a:t>10</a:t>
              </a:r>
            </a:p>
          </p:txBody>
        </p:sp>
      </p:gr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C1E4FF">
                <a:alpha val="100000"/>
              </a:srgbClr>
            </a:gs>
            <a:gs pos="100000">
              <a:srgbClr val="6DBCE8">
                <a:alpha val="100000"/>
              </a:srgbClr>
            </a:gs>
          </a:gsLst>
          <a:lin ang="5400000"/>
        </a:gradFill>
      </p:bgPr>
    </p:bg>
    <p:spTree>
      <p:nvGrpSpPr>
        <p:cNvPr id="1" name=""/>
        <p:cNvGrpSpPr/>
        <p:nvPr/>
      </p:nvGrpSpPr>
      <p:grpSpPr>
        <a:xfrm>
          <a:off x="0" y="0"/>
          <a:ext cx="0" cy="0"/>
          <a:chOff x="0" y="0"/>
          <a:chExt cx="0" cy="0"/>
        </a:xfrm>
      </p:grpSpPr>
      <p:sp>
        <p:nvSpPr>
          <p:cNvPr name="Freeform 2" id="2"/>
          <p:cNvSpPr/>
          <p:nvPr/>
        </p:nvSpPr>
        <p:spPr>
          <a:xfrm flipH="false" flipV="false" rot="0">
            <a:off x="-153920" y="6372302"/>
            <a:ext cx="22040613" cy="3957331"/>
          </a:xfrm>
          <a:custGeom>
            <a:avLst/>
            <a:gdLst/>
            <a:ahLst/>
            <a:cxnLst/>
            <a:rect r="r" b="b" t="t" l="l"/>
            <a:pathLst>
              <a:path h="3957331" w="22040613">
                <a:moveTo>
                  <a:pt x="0" y="0"/>
                </a:moveTo>
                <a:lnTo>
                  <a:pt x="22040613" y="0"/>
                </a:lnTo>
                <a:lnTo>
                  <a:pt x="22040613" y="3957331"/>
                </a:lnTo>
                <a:lnTo>
                  <a:pt x="0" y="395733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3368240" y="1927343"/>
            <a:ext cx="11117982" cy="3899409"/>
            <a:chOff x="0" y="0"/>
            <a:chExt cx="2928193" cy="1027005"/>
          </a:xfrm>
        </p:grpSpPr>
        <p:sp>
          <p:nvSpPr>
            <p:cNvPr name="Freeform 4" id="4"/>
            <p:cNvSpPr/>
            <p:nvPr/>
          </p:nvSpPr>
          <p:spPr>
            <a:xfrm flipH="false" flipV="false" rot="0">
              <a:off x="0" y="0"/>
              <a:ext cx="2928193" cy="1027005"/>
            </a:xfrm>
            <a:custGeom>
              <a:avLst/>
              <a:gdLst/>
              <a:ahLst/>
              <a:cxnLst/>
              <a:rect r="r" b="b" t="t" l="l"/>
              <a:pathLst>
                <a:path h="1027005" w="2928193">
                  <a:moveTo>
                    <a:pt x="35513" y="0"/>
                  </a:moveTo>
                  <a:lnTo>
                    <a:pt x="2892679" y="0"/>
                  </a:lnTo>
                  <a:cubicBezTo>
                    <a:pt x="2912293" y="0"/>
                    <a:pt x="2928193" y="15900"/>
                    <a:pt x="2928193" y="35513"/>
                  </a:cubicBezTo>
                  <a:lnTo>
                    <a:pt x="2928193" y="991492"/>
                  </a:lnTo>
                  <a:cubicBezTo>
                    <a:pt x="2928193" y="1000910"/>
                    <a:pt x="2924451" y="1009943"/>
                    <a:pt x="2917791" y="1016603"/>
                  </a:cubicBezTo>
                  <a:cubicBezTo>
                    <a:pt x="2911131" y="1023263"/>
                    <a:pt x="2902098" y="1027005"/>
                    <a:pt x="2892679" y="1027005"/>
                  </a:cubicBezTo>
                  <a:lnTo>
                    <a:pt x="35513" y="1027005"/>
                  </a:lnTo>
                  <a:cubicBezTo>
                    <a:pt x="26095" y="1027005"/>
                    <a:pt x="17062" y="1023263"/>
                    <a:pt x="10402" y="1016603"/>
                  </a:cubicBezTo>
                  <a:cubicBezTo>
                    <a:pt x="3742" y="1009943"/>
                    <a:pt x="0" y="1000910"/>
                    <a:pt x="0" y="991492"/>
                  </a:cubicBezTo>
                  <a:lnTo>
                    <a:pt x="0" y="35513"/>
                  </a:lnTo>
                  <a:cubicBezTo>
                    <a:pt x="0" y="15900"/>
                    <a:pt x="15900" y="0"/>
                    <a:pt x="35513" y="0"/>
                  </a:cubicBezTo>
                  <a:close/>
                </a:path>
              </a:pathLst>
            </a:custGeom>
            <a:solidFill>
              <a:srgbClr val="6DACCF"/>
            </a:solidFill>
          </p:spPr>
        </p:sp>
        <p:sp>
          <p:nvSpPr>
            <p:cNvPr name="TextBox 5" id="5"/>
            <p:cNvSpPr txBox="true"/>
            <p:nvPr/>
          </p:nvSpPr>
          <p:spPr>
            <a:xfrm>
              <a:off x="0" y="-38100"/>
              <a:ext cx="2928193" cy="1065105"/>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17259300" y="2528847"/>
            <a:ext cx="2643534" cy="2241304"/>
          </a:xfrm>
          <a:custGeom>
            <a:avLst/>
            <a:gdLst/>
            <a:ahLst/>
            <a:cxnLst/>
            <a:rect r="r" b="b" t="t" l="l"/>
            <a:pathLst>
              <a:path h="2241304" w="2643534">
                <a:moveTo>
                  <a:pt x="0" y="0"/>
                </a:moveTo>
                <a:lnTo>
                  <a:pt x="2643534" y="0"/>
                </a:lnTo>
                <a:lnTo>
                  <a:pt x="2643534" y="2241304"/>
                </a:lnTo>
                <a:lnTo>
                  <a:pt x="0" y="2241304"/>
                </a:lnTo>
                <a:lnTo>
                  <a:pt x="0" y="0"/>
                </a:lnTo>
                <a:close/>
              </a:path>
            </a:pathLst>
          </a:custGeom>
          <a:blipFill>
            <a:blip r:embed="rId4"/>
            <a:stretch>
              <a:fillRect l="0" t="0" r="0" b="-11459"/>
            </a:stretch>
          </a:blipFill>
        </p:spPr>
      </p:sp>
      <p:sp>
        <p:nvSpPr>
          <p:cNvPr name="Freeform 7" id="7"/>
          <p:cNvSpPr/>
          <p:nvPr/>
        </p:nvSpPr>
        <p:spPr>
          <a:xfrm flipH="false" flipV="false" rot="0">
            <a:off x="14092456" y="-1284612"/>
            <a:ext cx="3764177" cy="3698304"/>
          </a:xfrm>
          <a:custGeom>
            <a:avLst/>
            <a:gdLst/>
            <a:ahLst/>
            <a:cxnLst/>
            <a:rect r="r" b="b" t="t" l="l"/>
            <a:pathLst>
              <a:path h="3698304" w="3764177">
                <a:moveTo>
                  <a:pt x="0" y="0"/>
                </a:moveTo>
                <a:lnTo>
                  <a:pt x="3764177" y="0"/>
                </a:lnTo>
                <a:lnTo>
                  <a:pt x="3764177" y="3698304"/>
                </a:lnTo>
                <a:lnTo>
                  <a:pt x="0" y="3698304"/>
                </a:lnTo>
                <a:lnTo>
                  <a:pt x="0" y="0"/>
                </a:lnTo>
                <a:close/>
              </a:path>
            </a:pathLst>
          </a:custGeom>
          <a:blipFill>
            <a:blip r:embed="rId5"/>
            <a:stretch>
              <a:fillRect l="0" t="0" r="0" b="0"/>
            </a:stretch>
          </a:blipFill>
        </p:spPr>
      </p:sp>
      <p:sp>
        <p:nvSpPr>
          <p:cNvPr name="Freeform 8" id="8"/>
          <p:cNvSpPr/>
          <p:nvPr/>
        </p:nvSpPr>
        <p:spPr>
          <a:xfrm flipH="false" flipV="false" rot="0">
            <a:off x="5381143" y="564540"/>
            <a:ext cx="1014074" cy="884216"/>
          </a:xfrm>
          <a:custGeom>
            <a:avLst/>
            <a:gdLst/>
            <a:ahLst/>
            <a:cxnLst/>
            <a:rect r="r" b="b" t="t" l="l"/>
            <a:pathLst>
              <a:path h="884216" w="1014074">
                <a:moveTo>
                  <a:pt x="0" y="0"/>
                </a:moveTo>
                <a:lnTo>
                  <a:pt x="1014073" y="0"/>
                </a:lnTo>
                <a:lnTo>
                  <a:pt x="1014073" y="884216"/>
                </a:lnTo>
                <a:lnTo>
                  <a:pt x="0" y="884216"/>
                </a:lnTo>
                <a:lnTo>
                  <a:pt x="0" y="0"/>
                </a:lnTo>
                <a:close/>
              </a:path>
            </a:pathLst>
          </a:custGeom>
          <a:blipFill>
            <a:blip r:embed="rId6"/>
            <a:stretch>
              <a:fillRect l="-492499" t="-529256" r="0" b="-128919"/>
            </a:stretch>
          </a:blipFill>
        </p:spPr>
      </p:sp>
      <p:sp>
        <p:nvSpPr>
          <p:cNvPr name="Freeform 9" id="9"/>
          <p:cNvSpPr/>
          <p:nvPr/>
        </p:nvSpPr>
        <p:spPr>
          <a:xfrm flipH="false" flipV="false" rot="0">
            <a:off x="6663530" y="335342"/>
            <a:ext cx="956348" cy="833882"/>
          </a:xfrm>
          <a:custGeom>
            <a:avLst/>
            <a:gdLst/>
            <a:ahLst/>
            <a:cxnLst/>
            <a:rect r="r" b="b" t="t" l="l"/>
            <a:pathLst>
              <a:path h="833882" w="956348">
                <a:moveTo>
                  <a:pt x="0" y="0"/>
                </a:moveTo>
                <a:lnTo>
                  <a:pt x="956348" y="0"/>
                </a:lnTo>
                <a:lnTo>
                  <a:pt x="956348" y="833882"/>
                </a:lnTo>
                <a:lnTo>
                  <a:pt x="0" y="833882"/>
                </a:lnTo>
                <a:lnTo>
                  <a:pt x="0" y="0"/>
                </a:lnTo>
                <a:close/>
              </a:path>
            </a:pathLst>
          </a:custGeom>
          <a:blipFill>
            <a:blip r:embed="rId6"/>
            <a:stretch>
              <a:fillRect l="-492499" t="-529256" r="0" b="-128919"/>
            </a:stretch>
          </a:blipFill>
        </p:spPr>
      </p:sp>
      <p:grpSp>
        <p:nvGrpSpPr>
          <p:cNvPr name="Group 10" id="10"/>
          <p:cNvGrpSpPr/>
          <p:nvPr/>
        </p:nvGrpSpPr>
        <p:grpSpPr>
          <a:xfrm rot="0">
            <a:off x="-449662" y="9920961"/>
            <a:ext cx="19327956" cy="2908838"/>
            <a:chOff x="0" y="0"/>
            <a:chExt cx="5090491" cy="766114"/>
          </a:xfrm>
        </p:grpSpPr>
        <p:sp>
          <p:nvSpPr>
            <p:cNvPr name="Freeform 11" id="11"/>
            <p:cNvSpPr/>
            <p:nvPr/>
          </p:nvSpPr>
          <p:spPr>
            <a:xfrm flipH="false" flipV="false" rot="0">
              <a:off x="0" y="0"/>
              <a:ext cx="5090490" cy="766114"/>
            </a:xfrm>
            <a:custGeom>
              <a:avLst/>
              <a:gdLst/>
              <a:ahLst/>
              <a:cxnLst/>
              <a:rect r="r" b="b" t="t" l="l"/>
              <a:pathLst>
                <a:path h="766114" w="5090490">
                  <a:moveTo>
                    <a:pt x="20428" y="0"/>
                  </a:moveTo>
                  <a:lnTo>
                    <a:pt x="5070062" y="0"/>
                  </a:lnTo>
                  <a:cubicBezTo>
                    <a:pt x="5081344" y="0"/>
                    <a:pt x="5090490" y="9146"/>
                    <a:pt x="5090490" y="20428"/>
                  </a:cubicBezTo>
                  <a:lnTo>
                    <a:pt x="5090490" y="745685"/>
                  </a:lnTo>
                  <a:cubicBezTo>
                    <a:pt x="5090490" y="756968"/>
                    <a:pt x="5081344" y="766114"/>
                    <a:pt x="5070062" y="766114"/>
                  </a:cubicBezTo>
                  <a:lnTo>
                    <a:pt x="20428" y="766114"/>
                  </a:lnTo>
                  <a:cubicBezTo>
                    <a:pt x="9146" y="766114"/>
                    <a:pt x="0" y="756968"/>
                    <a:pt x="0" y="745685"/>
                  </a:cubicBezTo>
                  <a:lnTo>
                    <a:pt x="0" y="20428"/>
                  </a:lnTo>
                  <a:cubicBezTo>
                    <a:pt x="0" y="9146"/>
                    <a:pt x="9146" y="0"/>
                    <a:pt x="20428" y="0"/>
                  </a:cubicBezTo>
                  <a:close/>
                </a:path>
              </a:pathLst>
            </a:custGeom>
            <a:solidFill>
              <a:srgbClr val="ADC1CD"/>
            </a:solidFill>
          </p:spPr>
        </p:sp>
        <p:sp>
          <p:nvSpPr>
            <p:cNvPr name="TextBox 12" id="12"/>
            <p:cNvSpPr txBox="true"/>
            <p:nvPr/>
          </p:nvSpPr>
          <p:spPr>
            <a:xfrm>
              <a:off x="0" y="-38100"/>
              <a:ext cx="5090491" cy="804214"/>
            </a:xfrm>
            <a:prstGeom prst="rect">
              <a:avLst/>
            </a:prstGeom>
          </p:spPr>
          <p:txBody>
            <a:bodyPr anchor="ctr" rtlCol="false" tIns="50800" lIns="50800" bIns="50800" rIns="50800"/>
            <a:lstStyle/>
            <a:p>
              <a:pPr algn="ctr">
                <a:lnSpc>
                  <a:spcPts val="2659"/>
                </a:lnSpc>
                <a:spcBef>
                  <a:spcPct val="0"/>
                </a:spcBef>
              </a:pPr>
            </a:p>
          </p:txBody>
        </p:sp>
      </p:grpSp>
      <p:sp>
        <p:nvSpPr>
          <p:cNvPr name="Freeform 13" id="13"/>
          <p:cNvSpPr/>
          <p:nvPr/>
        </p:nvSpPr>
        <p:spPr>
          <a:xfrm flipH="false" flipV="false" rot="0">
            <a:off x="8728050" y="335342"/>
            <a:ext cx="3031573" cy="1113414"/>
          </a:xfrm>
          <a:custGeom>
            <a:avLst/>
            <a:gdLst/>
            <a:ahLst/>
            <a:cxnLst/>
            <a:rect r="r" b="b" t="t" l="l"/>
            <a:pathLst>
              <a:path h="1113414" w="3031573">
                <a:moveTo>
                  <a:pt x="0" y="0"/>
                </a:moveTo>
                <a:lnTo>
                  <a:pt x="3031573" y="0"/>
                </a:lnTo>
                <a:lnTo>
                  <a:pt x="3031573" y="1113414"/>
                </a:lnTo>
                <a:lnTo>
                  <a:pt x="0" y="1113414"/>
                </a:lnTo>
                <a:lnTo>
                  <a:pt x="0" y="0"/>
                </a:lnTo>
                <a:close/>
              </a:path>
            </a:pathLst>
          </a:custGeom>
          <a:blipFill>
            <a:blip r:embed="rId7">
              <a:alphaModFix amt="40000"/>
              <a:extLst>
                <a:ext uri="{96DAC541-7B7A-43D3-8B79-37D633B846F1}">
                  <asvg:svgBlip xmlns:asvg="http://schemas.microsoft.com/office/drawing/2016/SVG/main" r:embed="rId8"/>
                </a:ext>
              </a:extLst>
            </a:blip>
            <a:stretch>
              <a:fillRect l="0" t="0" r="0" b="0"/>
            </a:stretch>
          </a:blipFill>
        </p:spPr>
      </p:sp>
      <p:sp>
        <p:nvSpPr>
          <p:cNvPr name="Freeform 14" id="14"/>
          <p:cNvSpPr/>
          <p:nvPr/>
        </p:nvSpPr>
        <p:spPr>
          <a:xfrm flipH="false" flipV="false" rot="0">
            <a:off x="-997873" y="3092792"/>
            <a:ext cx="3031573" cy="1113414"/>
          </a:xfrm>
          <a:custGeom>
            <a:avLst/>
            <a:gdLst/>
            <a:ahLst/>
            <a:cxnLst/>
            <a:rect r="r" b="b" t="t" l="l"/>
            <a:pathLst>
              <a:path h="1113414" w="3031573">
                <a:moveTo>
                  <a:pt x="0" y="0"/>
                </a:moveTo>
                <a:lnTo>
                  <a:pt x="3031573" y="0"/>
                </a:lnTo>
                <a:lnTo>
                  <a:pt x="3031573" y="1113414"/>
                </a:lnTo>
                <a:lnTo>
                  <a:pt x="0" y="1113414"/>
                </a:lnTo>
                <a:lnTo>
                  <a:pt x="0" y="0"/>
                </a:lnTo>
                <a:close/>
              </a:path>
            </a:pathLst>
          </a:custGeom>
          <a:blipFill>
            <a:blip r:embed="rId7">
              <a:alphaModFix amt="40000"/>
              <a:extLst>
                <a:ext uri="{96DAC541-7B7A-43D3-8B79-37D633B846F1}">
                  <asvg:svgBlip xmlns:asvg="http://schemas.microsoft.com/office/drawing/2016/SVG/main" r:embed="rId8"/>
                </a:ext>
              </a:extLst>
            </a:blip>
            <a:stretch>
              <a:fillRect l="0" t="0" r="0" b="0"/>
            </a:stretch>
          </a:blipFill>
        </p:spPr>
      </p:sp>
      <p:sp>
        <p:nvSpPr>
          <p:cNvPr name="Freeform 15" id="15"/>
          <p:cNvSpPr/>
          <p:nvPr/>
        </p:nvSpPr>
        <p:spPr>
          <a:xfrm flipH="false" flipV="false" rot="0">
            <a:off x="17259300" y="5729547"/>
            <a:ext cx="2339806" cy="859347"/>
          </a:xfrm>
          <a:custGeom>
            <a:avLst/>
            <a:gdLst/>
            <a:ahLst/>
            <a:cxnLst/>
            <a:rect r="r" b="b" t="t" l="l"/>
            <a:pathLst>
              <a:path h="859347" w="2339806">
                <a:moveTo>
                  <a:pt x="0" y="0"/>
                </a:moveTo>
                <a:lnTo>
                  <a:pt x="2339806" y="0"/>
                </a:lnTo>
                <a:lnTo>
                  <a:pt x="2339806" y="859347"/>
                </a:lnTo>
                <a:lnTo>
                  <a:pt x="0" y="859347"/>
                </a:lnTo>
                <a:lnTo>
                  <a:pt x="0" y="0"/>
                </a:lnTo>
                <a:close/>
              </a:path>
            </a:pathLst>
          </a:custGeom>
          <a:blipFill>
            <a:blip r:embed="rId7">
              <a:alphaModFix amt="40000"/>
              <a:extLst>
                <a:ext uri="{96DAC541-7B7A-43D3-8B79-37D633B846F1}">
                  <asvg:svgBlip xmlns:asvg="http://schemas.microsoft.com/office/drawing/2016/SVG/main" r:embed="rId8"/>
                </a:ext>
              </a:extLst>
            </a:blip>
            <a:stretch>
              <a:fillRect l="0" t="0" r="0" b="0"/>
            </a:stretch>
          </a:blipFill>
        </p:spPr>
      </p:sp>
      <p:grpSp>
        <p:nvGrpSpPr>
          <p:cNvPr name="Group 16" id="16"/>
          <p:cNvGrpSpPr/>
          <p:nvPr/>
        </p:nvGrpSpPr>
        <p:grpSpPr>
          <a:xfrm rot="0">
            <a:off x="1800239" y="3877048"/>
            <a:ext cx="3392468" cy="3382735"/>
            <a:chOff x="0" y="0"/>
            <a:chExt cx="893490" cy="890926"/>
          </a:xfrm>
        </p:grpSpPr>
        <p:sp>
          <p:nvSpPr>
            <p:cNvPr name="Freeform 17" id="17"/>
            <p:cNvSpPr/>
            <p:nvPr/>
          </p:nvSpPr>
          <p:spPr>
            <a:xfrm flipH="false" flipV="false" rot="0">
              <a:off x="0" y="0"/>
              <a:ext cx="893490" cy="890926"/>
            </a:xfrm>
            <a:custGeom>
              <a:avLst/>
              <a:gdLst/>
              <a:ahLst/>
              <a:cxnLst/>
              <a:rect r="r" b="b" t="t" l="l"/>
              <a:pathLst>
                <a:path h="890926" w="893490">
                  <a:moveTo>
                    <a:pt x="116387" y="0"/>
                  </a:moveTo>
                  <a:lnTo>
                    <a:pt x="777103" y="0"/>
                  </a:lnTo>
                  <a:cubicBezTo>
                    <a:pt x="807971" y="0"/>
                    <a:pt x="837574" y="12262"/>
                    <a:pt x="859401" y="34089"/>
                  </a:cubicBezTo>
                  <a:cubicBezTo>
                    <a:pt x="881227" y="55916"/>
                    <a:pt x="893490" y="85519"/>
                    <a:pt x="893490" y="116387"/>
                  </a:cubicBezTo>
                  <a:lnTo>
                    <a:pt x="893490" y="774539"/>
                  </a:lnTo>
                  <a:cubicBezTo>
                    <a:pt x="893490" y="805407"/>
                    <a:pt x="881227" y="835011"/>
                    <a:pt x="859401" y="856837"/>
                  </a:cubicBezTo>
                  <a:cubicBezTo>
                    <a:pt x="837574" y="878664"/>
                    <a:pt x="807971" y="890926"/>
                    <a:pt x="777103" y="890926"/>
                  </a:cubicBezTo>
                  <a:lnTo>
                    <a:pt x="116387" y="890926"/>
                  </a:lnTo>
                  <a:cubicBezTo>
                    <a:pt x="85519" y="890926"/>
                    <a:pt x="55916" y="878664"/>
                    <a:pt x="34089" y="856837"/>
                  </a:cubicBezTo>
                  <a:cubicBezTo>
                    <a:pt x="12262" y="835011"/>
                    <a:pt x="0" y="805407"/>
                    <a:pt x="0" y="774539"/>
                  </a:cubicBezTo>
                  <a:lnTo>
                    <a:pt x="0" y="116387"/>
                  </a:lnTo>
                  <a:cubicBezTo>
                    <a:pt x="0" y="85519"/>
                    <a:pt x="12262" y="55916"/>
                    <a:pt x="34089" y="34089"/>
                  </a:cubicBezTo>
                  <a:cubicBezTo>
                    <a:pt x="55916" y="12262"/>
                    <a:pt x="85519" y="0"/>
                    <a:pt x="116387" y="0"/>
                  </a:cubicBezTo>
                  <a:close/>
                </a:path>
              </a:pathLst>
            </a:custGeom>
            <a:solidFill>
              <a:srgbClr val="FFFFFF"/>
            </a:solidFill>
          </p:spPr>
        </p:sp>
        <p:sp>
          <p:nvSpPr>
            <p:cNvPr name="TextBox 18" id="18"/>
            <p:cNvSpPr txBox="true"/>
            <p:nvPr/>
          </p:nvSpPr>
          <p:spPr>
            <a:xfrm>
              <a:off x="0" y="-38100"/>
              <a:ext cx="893490" cy="929026"/>
            </a:xfrm>
            <a:prstGeom prst="rect">
              <a:avLst/>
            </a:prstGeom>
          </p:spPr>
          <p:txBody>
            <a:bodyPr anchor="ctr" rtlCol="false" tIns="50800" lIns="50800" bIns="50800" rIns="50800"/>
            <a:lstStyle/>
            <a:p>
              <a:pPr algn="ctr">
                <a:lnSpc>
                  <a:spcPts val="2659"/>
                </a:lnSpc>
                <a:spcBef>
                  <a:spcPct val="0"/>
                </a:spcBef>
              </a:pPr>
            </a:p>
          </p:txBody>
        </p:sp>
      </p:grpSp>
      <p:grpSp>
        <p:nvGrpSpPr>
          <p:cNvPr name="Group 19" id="19"/>
          <p:cNvGrpSpPr/>
          <p:nvPr/>
        </p:nvGrpSpPr>
        <p:grpSpPr>
          <a:xfrm rot="0">
            <a:off x="4334424" y="3452132"/>
            <a:ext cx="3392468" cy="3382735"/>
            <a:chOff x="0" y="0"/>
            <a:chExt cx="893490" cy="890926"/>
          </a:xfrm>
        </p:grpSpPr>
        <p:sp>
          <p:nvSpPr>
            <p:cNvPr name="Freeform 20" id="20"/>
            <p:cNvSpPr/>
            <p:nvPr/>
          </p:nvSpPr>
          <p:spPr>
            <a:xfrm flipH="false" flipV="false" rot="0">
              <a:off x="0" y="0"/>
              <a:ext cx="893490" cy="890926"/>
            </a:xfrm>
            <a:custGeom>
              <a:avLst/>
              <a:gdLst/>
              <a:ahLst/>
              <a:cxnLst/>
              <a:rect r="r" b="b" t="t" l="l"/>
              <a:pathLst>
                <a:path h="890926" w="893490">
                  <a:moveTo>
                    <a:pt x="116387" y="0"/>
                  </a:moveTo>
                  <a:lnTo>
                    <a:pt x="777103" y="0"/>
                  </a:lnTo>
                  <a:cubicBezTo>
                    <a:pt x="807971" y="0"/>
                    <a:pt x="837574" y="12262"/>
                    <a:pt x="859401" y="34089"/>
                  </a:cubicBezTo>
                  <a:cubicBezTo>
                    <a:pt x="881227" y="55916"/>
                    <a:pt x="893490" y="85519"/>
                    <a:pt x="893490" y="116387"/>
                  </a:cubicBezTo>
                  <a:lnTo>
                    <a:pt x="893490" y="774539"/>
                  </a:lnTo>
                  <a:cubicBezTo>
                    <a:pt x="893490" y="805407"/>
                    <a:pt x="881227" y="835011"/>
                    <a:pt x="859401" y="856837"/>
                  </a:cubicBezTo>
                  <a:cubicBezTo>
                    <a:pt x="837574" y="878664"/>
                    <a:pt x="807971" y="890926"/>
                    <a:pt x="777103" y="890926"/>
                  </a:cubicBezTo>
                  <a:lnTo>
                    <a:pt x="116387" y="890926"/>
                  </a:lnTo>
                  <a:cubicBezTo>
                    <a:pt x="85519" y="890926"/>
                    <a:pt x="55916" y="878664"/>
                    <a:pt x="34089" y="856837"/>
                  </a:cubicBezTo>
                  <a:cubicBezTo>
                    <a:pt x="12262" y="835011"/>
                    <a:pt x="0" y="805407"/>
                    <a:pt x="0" y="774539"/>
                  </a:cubicBezTo>
                  <a:lnTo>
                    <a:pt x="0" y="116387"/>
                  </a:lnTo>
                  <a:cubicBezTo>
                    <a:pt x="0" y="85519"/>
                    <a:pt x="12262" y="55916"/>
                    <a:pt x="34089" y="34089"/>
                  </a:cubicBezTo>
                  <a:cubicBezTo>
                    <a:pt x="55916" y="12262"/>
                    <a:pt x="85519" y="0"/>
                    <a:pt x="116387" y="0"/>
                  </a:cubicBezTo>
                  <a:close/>
                </a:path>
              </a:pathLst>
            </a:custGeom>
            <a:solidFill>
              <a:srgbClr val="FFFFFF"/>
            </a:solidFill>
          </p:spPr>
        </p:sp>
        <p:sp>
          <p:nvSpPr>
            <p:cNvPr name="TextBox 21" id="21"/>
            <p:cNvSpPr txBox="true"/>
            <p:nvPr/>
          </p:nvSpPr>
          <p:spPr>
            <a:xfrm>
              <a:off x="0" y="-38100"/>
              <a:ext cx="893490" cy="929026"/>
            </a:xfrm>
            <a:prstGeom prst="rect">
              <a:avLst/>
            </a:prstGeom>
          </p:spPr>
          <p:txBody>
            <a:bodyPr anchor="ctr" rtlCol="false" tIns="50800" lIns="50800" bIns="50800" rIns="50800"/>
            <a:lstStyle/>
            <a:p>
              <a:pPr algn="ctr">
                <a:lnSpc>
                  <a:spcPts val="2659"/>
                </a:lnSpc>
                <a:spcBef>
                  <a:spcPct val="0"/>
                </a:spcBef>
              </a:pPr>
            </a:p>
          </p:txBody>
        </p:sp>
      </p:grpSp>
      <p:grpSp>
        <p:nvGrpSpPr>
          <p:cNvPr name="Group 22" id="22"/>
          <p:cNvGrpSpPr/>
          <p:nvPr/>
        </p:nvGrpSpPr>
        <p:grpSpPr>
          <a:xfrm rot="0">
            <a:off x="3220248" y="5826753"/>
            <a:ext cx="3392468" cy="3382735"/>
            <a:chOff x="0" y="0"/>
            <a:chExt cx="893490" cy="890926"/>
          </a:xfrm>
        </p:grpSpPr>
        <p:sp>
          <p:nvSpPr>
            <p:cNvPr name="Freeform 23" id="23"/>
            <p:cNvSpPr/>
            <p:nvPr/>
          </p:nvSpPr>
          <p:spPr>
            <a:xfrm flipH="false" flipV="false" rot="0">
              <a:off x="0" y="0"/>
              <a:ext cx="893490" cy="890926"/>
            </a:xfrm>
            <a:custGeom>
              <a:avLst/>
              <a:gdLst/>
              <a:ahLst/>
              <a:cxnLst/>
              <a:rect r="r" b="b" t="t" l="l"/>
              <a:pathLst>
                <a:path h="890926" w="893490">
                  <a:moveTo>
                    <a:pt x="116387" y="0"/>
                  </a:moveTo>
                  <a:lnTo>
                    <a:pt x="777103" y="0"/>
                  </a:lnTo>
                  <a:cubicBezTo>
                    <a:pt x="807971" y="0"/>
                    <a:pt x="837574" y="12262"/>
                    <a:pt x="859401" y="34089"/>
                  </a:cubicBezTo>
                  <a:cubicBezTo>
                    <a:pt x="881227" y="55916"/>
                    <a:pt x="893490" y="85519"/>
                    <a:pt x="893490" y="116387"/>
                  </a:cubicBezTo>
                  <a:lnTo>
                    <a:pt x="893490" y="774539"/>
                  </a:lnTo>
                  <a:cubicBezTo>
                    <a:pt x="893490" y="805407"/>
                    <a:pt x="881227" y="835011"/>
                    <a:pt x="859401" y="856837"/>
                  </a:cubicBezTo>
                  <a:cubicBezTo>
                    <a:pt x="837574" y="878664"/>
                    <a:pt x="807971" y="890926"/>
                    <a:pt x="777103" y="890926"/>
                  </a:cubicBezTo>
                  <a:lnTo>
                    <a:pt x="116387" y="890926"/>
                  </a:lnTo>
                  <a:cubicBezTo>
                    <a:pt x="85519" y="890926"/>
                    <a:pt x="55916" y="878664"/>
                    <a:pt x="34089" y="856837"/>
                  </a:cubicBezTo>
                  <a:cubicBezTo>
                    <a:pt x="12262" y="835011"/>
                    <a:pt x="0" y="805407"/>
                    <a:pt x="0" y="774539"/>
                  </a:cubicBezTo>
                  <a:lnTo>
                    <a:pt x="0" y="116387"/>
                  </a:lnTo>
                  <a:cubicBezTo>
                    <a:pt x="0" y="85519"/>
                    <a:pt x="12262" y="55916"/>
                    <a:pt x="34089" y="34089"/>
                  </a:cubicBezTo>
                  <a:cubicBezTo>
                    <a:pt x="55916" y="12262"/>
                    <a:pt x="85519" y="0"/>
                    <a:pt x="116387" y="0"/>
                  </a:cubicBezTo>
                  <a:close/>
                </a:path>
              </a:pathLst>
            </a:custGeom>
            <a:solidFill>
              <a:srgbClr val="FFFFFF"/>
            </a:solidFill>
          </p:spPr>
        </p:sp>
        <p:sp>
          <p:nvSpPr>
            <p:cNvPr name="TextBox 24" id="24"/>
            <p:cNvSpPr txBox="true"/>
            <p:nvPr/>
          </p:nvSpPr>
          <p:spPr>
            <a:xfrm>
              <a:off x="0" y="-38100"/>
              <a:ext cx="893490" cy="929026"/>
            </a:xfrm>
            <a:prstGeom prst="rect">
              <a:avLst/>
            </a:prstGeom>
          </p:spPr>
          <p:txBody>
            <a:bodyPr anchor="ctr" rtlCol="false" tIns="50800" lIns="50800" bIns="50800" rIns="50800"/>
            <a:lstStyle/>
            <a:p>
              <a:pPr algn="ctr">
                <a:lnSpc>
                  <a:spcPts val="2659"/>
                </a:lnSpc>
                <a:spcBef>
                  <a:spcPct val="0"/>
                </a:spcBef>
              </a:pPr>
            </a:p>
          </p:txBody>
        </p:sp>
      </p:grpSp>
      <p:sp>
        <p:nvSpPr>
          <p:cNvPr name="Freeform 25" id="25"/>
          <p:cNvSpPr/>
          <p:nvPr/>
        </p:nvSpPr>
        <p:spPr>
          <a:xfrm flipH="false" flipV="false" rot="0">
            <a:off x="8450974" y="5826753"/>
            <a:ext cx="1386052" cy="590805"/>
          </a:xfrm>
          <a:custGeom>
            <a:avLst/>
            <a:gdLst/>
            <a:ahLst/>
            <a:cxnLst/>
            <a:rect r="r" b="b" t="t" l="l"/>
            <a:pathLst>
              <a:path h="590805" w="1386052">
                <a:moveTo>
                  <a:pt x="0" y="0"/>
                </a:moveTo>
                <a:lnTo>
                  <a:pt x="1386052" y="0"/>
                </a:lnTo>
                <a:lnTo>
                  <a:pt x="1386052" y="590805"/>
                </a:lnTo>
                <a:lnTo>
                  <a:pt x="0" y="590805"/>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26" id="26"/>
          <p:cNvSpPr/>
          <p:nvPr/>
        </p:nvSpPr>
        <p:spPr>
          <a:xfrm flipH="false" flipV="false" rot="0">
            <a:off x="4613551" y="3877048"/>
            <a:ext cx="2834215" cy="2729924"/>
          </a:xfrm>
          <a:custGeom>
            <a:avLst/>
            <a:gdLst/>
            <a:ahLst/>
            <a:cxnLst/>
            <a:rect r="r" b="b" t="t" l="l"/>
            <a:pathLst>
              <a:path h="2729924" w="2834215">
                <a:moveTo>
                  <a:pt x="0" y="0"/>
                </a:moveTo>
                <a:lnTo>
                  <a:pt x="2834215" y="0"/>
                </a:lnTo>
                <a:lnTo>
                  <a:pt x="2834215" y="2729924"/>
                </a:lnTo>
                <a:lnTo>
                  <a:pt x="0" y="2729924"/>
                </a:lnTo>
                <a:lnTo>
                  <a:pt x="0" y="0"/>
                </a:lnTo>
                <a:close/>
              </a:path>
            </a:pathLst>
          </a:custGeom>
          <a:blipFill>
            <a:blip r:embed="rId11"/>
            <a:stretch>
              <a:fillRect l="-7059" t="0" r="-7059" b="0"/>
            </a:stretch>
          </a:blipFill>
        </p:spPr>
      </p:sp>
      <p:sp>
        <p:nvSpPr>
          <p:cNvPr name="Freeform 27" id="27"/>
          <p:cNvSpPr/>
          <p:nvPr/>
        </p:nvSpPr>
        <p:spPr>
          <a:xfrm flipH="false" flipV="false" rot="0">
            <a:off x="3499374" y="6303003"/>
            <a:ext cx="2834215" cy="2584632"/>
          </a:xfrm>
          <a:custGeom>
            <a:avLst/>
            <a:gdLst/>
            <a:ahLst/>
            <a:cxnLst/>
            <a:rect r="r" b="b" t="t" l="l"/>
            <a:pathLst>
              <a:path h="2584632" w="2834215">
                <a:moveTo>
                  <a:pt x="0" y="0"/>
                </a:moveTo>
                <a:lnTo>
                  <a:pt x="2834215" y="0"/>
                </a:lnTo>
                <a:lnTo>
                  <a:pt x="2834215" y="2584632"/>
                </a:lnTo>
                <a:lnTo>
                  <a:pt x="0" y="2584632"/>
                </a:lnTo>
                <a:lnTo>
                  <a:pt x="0" y="0"/>
                </a:lnTo>
                <a:close/>
              </a:path>
            </a:pathLst>
          </a:custGeom>
          <a:blipFill>
            <a:blip r:embed="rId12"/>
            <a:stretch>
              <a:fillRect l="-4301" t="0" r="-4301" b="0"/>
            </a:stretch>
          </a:blipFill>
        </p:spPr>
      </p:sp>
      <p:sp>
        <p:nvSpPr>
          <p:cNvPr name="Freeform 28" id="28"/>
          <p:cNvSpPr/>
          <p:nvPr/>
        </p:nvSpPr>
        <p:spPr>
          <a:xfrm flipH="false" flipV="false" rot="0">
            <a:off x="2082267" y="4212493"/>
            <a:ext cx="2834215" cy="2711846"/>
          </a:xfrm>
          <a:custGeom>
            <a:avLst/>
            <a:gdLst/>
            <a:ahLst/>
            <a:cxnLst/>
            <a:rect r="r" b="b" t="t" l="l"/>
            <a:pathLst>
              <a:path h="2711846" w="2834215">
                <a:moveTo>
                  <a:pt x="0" y="0"/>
                </a:moveTo>
                <a:lnTo>
                  <a:pt x="2834215" y="0"/>
                </a:lnTo>
                <a:lnTo>
                  <a:pt x="2834215" y="2711846"/>
                </a:lnTo>
                <a:lnTo>
                  <a:pt x="0" y="2711846"/>
                </a:lnTo>
                <a:lnTo>
                  <a:pt x="0" y="0"/>
                </a:lnTo>
                <a:close/>
              </a:path>
            </a:pathLst>
          </a:custGeom>
          <a:blipFill>
            <a:blip r:embed="rId13"/>
            <a:stretch>
              <a:fillRect l="-17595" t="0" r="-17595" b="0"/>
            </a:stretch>
          </a:blipFill>
        </p:spPr>
      </p:sp>
      <p:sp>
        <p:nvSpPr>
          <p:cNvPr name="TextBox 29" id="29"/>
          <p:cNvSpPr txBox="true"/>
          <p:nvPr/>
        </p:nvSpPr>
        <p:spPr>
          <a:xfrm rot="0">
            <a:off x="3844934" y="1959812"/>
            <a:ext cx="10164594" cy="1508617"/>
          </a:xfrm>
          <a:prstGeom prst="rect">
            <a:avLst/>
          </a:prstGeom>
        </p:spPr>
        <p:txBody>
          <a:bodyPr anchor="t" rtlCol="false" tIns="0" lIns="0" bIns="0" rIns="0">
            <a:spAutoFit/>
          </a:bodyPr>
          <a:lstStyle/>
          <a:p>
            <a:pPr algn="ctr">
              <a:lnSpc>
                <a:spcPts val="12397"/>
              </a:lnSpc>
              <a:spcBef>
                <a:spcPct val="0"/>
              </a:spcBef>
            </a:pPr>
            <a:r>
              <a:rPr lang="en-US" sz="8855">
                <a:solidFill>
                  <a:srgbClr val="FFFFFF"/>
                </a:solidFill>
                <a:latin typeface="Balabeloo"/>
                <a:ea typeface="Balabeloo"/>
                <a:cs typeface="Balabeloo"/>
                <a:sym typeface="Balabeloo"/>
              </a:rPr>
              <a:t>PELATIHAN</a:t>
            </a:r>
          </a:p>
        </p:txBody>
      </p:sp>
      <p:sp>
        <p:nvSpPr>
          <p:cNvPr name="Freeform 30" id="30"/>
          <p:cNvSpPr/>
          <p:nvPr/>
        </p:nvSpPr>
        <p:spPr>
          <a:xfrm flipH="false" flipV="false" rot="0">
            <a:off x="9837026" y="4586330"/>
            <a:ext cx="5101267" cy="3145781"/>
          </a:xfrm>
          <a:custGeom>
            <a:avLst/>
            <a:gdLst/>
            <a:ahLst/>
            <a:cxnLst/>
            <a:rect r="r" b="b" t="t" l="l"/>
            <a:pathLst>
              <a:path h="3145781" w="5101267">
                <a:moveTo>
                  <a:pt x="0" y="0"/>
                </a:moveTo>
                <a:lnTo>
                  <a:pt x="5101267" y="0"/>
                </a:lnTo>
                <a:lnTo>
                  <a:pt x="5101267" y="3145781"/>
                </a:lnTo>
                <a:lnTo>
                  <a:pt x="0" y="3145781"/>
                </a:lnTo>
                <a:lnTo>
                  <a:pt x="0" y="0"/>
                </a:lnTo>
                <a:close/>
              </a:path>
            </a:pathLst>
          </a:custGeom>
          <a:blipFill>
            <a:blip r:embed="rId14"/>
            <a:stretch>
              <a:fillRect l="0" t="0" r="0" b="0"/>
            </a:stretch>
          </a:blipFill>
        </p:spPr>
      </p:sp>
      <p:grpSp>
        <p:nvGrpSpPr>
          <p:cNvPr name="Group 31" id="31"/>
          <p:cNvGrpSpPr/>
          <p:nvPr/>
        </p:nvGrpSpPr>
        <p:grpSpPr>
          <a:xfrm rot="0">
            <a:off x="228768" y="158921"/>
            <a:ext cx="1544977" cy="1473079"/>
            <a:chOff x="0" y="0"/>
            <a:chExt cx="2059970" cy="1964105"/>
          </a:xfrm>
        </p:grpSpPr>
        <p:sp>
          <p:nvSpPr>
            <p:cNvPr name="Freeform 32" id="32"/>
            <p:cNvSpPr/>
            <p:nvPr/>
          </p:nvSpPr>
          <p:spPr>
            <a:xfrm flipH="false" flipV="false" rot="0">
              <a:off x="0" y="0"/>
              <a:ext cx="2059970" cy="1964105"/>
            </a:xfrm>
            <a:custGeom>
              <a:avLst/>
              <a:gdLst/>
              <a:ahLst/>
              <a:cxnLst/>
              <a:rect r="r" b="b" t="t" l="l"/>
              <a:pathLst>
                <a:path h="1964105" w="2059970">
                  <a:moveTo>
                    <a:pt x="0" y="0"/>
                  </a:moveTo>
                  <a:lnTo>
                    <a:pt x="2059970" y="0"/>
                  </a:lnTo>
                  <a:lnTo>
                    <a:pt x="2059970" y="1964105"/>
                  </a:lnTo>
                  <a:lnTo>
                    <a:pt x="0" y="1964105"/>
                  </a:lnTo>
                  <a:lnTo>
                    <a:pt x="0" y="0"/>
                  </a:lnTo>
                  <a:close/>
                </a:path>
              </a:pathLst>
            </a:custGeom>
            <a:blipFill>
              <a:blip r:embed="rId15"/>
              <a:stretch>
                <a:fillRect l="0" t="0" r="0" b="0"/>
              </a:stretch>
            </a:blipFill>
          </p:spPr>
        </p:sp>
        <p:sp>
          <p:nvSpPr>
            <p:cNvPr name="TextBox 33" id="33"/>
            <p:cNvSpPr txBox="true"/>
            <p:nvPr/>
          </p:nvSpPr>
          <p:spPr>
            <a:xfrm rot="0">
              <a:off x="472730" y="257492"/>
              <a:ext cx="1187693" cy="1325723"/>
            </a:xfrm>
            <a:prstGeom prst="rect">
              <a:avLst/>
            </a:prstGeom>
          </p:spPr>
          <p:txBody>
            <a:bodyPr anchor="t" rtlCol="false" tIns="0" lIns="0" bIns="0" rIns="0">
              <a:spAutoFit/>
            </a:bodyPr>
            <a:lstStyle/>
            <a:p>
              <a:pPr algn="ctr">
                <a:lnSpc>
                  <a:spcPts val="8398"/>
                </a:lnSpc>
                <a:spcBef>
                  <a:spcPct val="0"/>
                </a:spcBef>
              </a:pPr>
              <a:r>
                <a:rPr lang="en-US" sz="5999">
                  <a:solidFill>
                    <a:srgbClr val="000000"/>
                  </a:solidFill>
                  <a:latin typeface="Gluten"/>
                  <a:ea typeface="Gluten"/>
                  <a:cs typeface="Gluten"/>
                  <a:sym typeface="Gluten"/>
                </a:rPr>
                <a:t>11</a:t>
              </a:r>
            </a:p>
          </p:txBody>
        </p:sp>
      </p:gr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C1E4FF">
                <a:alpha val="100000"/>
              </a:srgbClr>
            </a:gs>
            <a:gs pos="100000">
              <a:srgbClr val="6DBCE8">
                <a:alpha val="100000"/>
              </a:srgbClr>
            </a:gs>
          </a:gsLst>
          <a:lin ang="5400000"/>
        </a:gradFill>
      </p:bgPr>
    </p:bg>
    <p:spTree>
      <p:nvGrpSpPr>
        <p:cNvPr id="1" name=""/>
        <p:cNvGrpSpPr/>
        <p:nvPr/>
      </p:nvGrpSpPr>
      <p:grpSpPr>
        <a:xfrm>
          <a:off x="0" y="0"/>
          <a:ext cx="0" cy="0"/>
          <a:chOff x="0" y="0"/>
          <a:chExt cx="0" cy="0"/>
        </a:xfrm>
      </p:grpSpPr>
      <p:sp>
        <p:nvSpPr>
          <p:cNvPr name="Freeform 2" id="2"/>
          <p:cNvSpPr/>
          <p:nvPr/>
        </p:nvSpPr>
        <p:spPr>
          <a:xfrm flipH="false" flipV="false" rot="0">
            <a:off x="-153920" y="6372302"/>
            <a:ext cx="22040613" cy="3957331"/>
          </a:xfrm>
          <a:custGeom>
            <a:avLst/>
            <a:gdLst/>
            <a:ahLst/>
            <a:cxnLst/>
            <a:rect r="r" b="b" t="t" l="l"/>
            <a:pathLst>
              <a:path h="3957331" w="22040613">
                <a:moveTo>
                  <a:pt x="0" y="0"/>
                </a:moveTo>
                <a:lnTo>
                  <a:pt x="22040613" y="0"/>
                </a:lnTo>
                <a:lnTo>
                  <a:pt x="22040613" y="3957331"/>
                </a:lnTo>
                <a:lnTo>
                  <a:pt x="0" y="395733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3368240" y="1927343"/>
            <a:ext cx="11117982" cy="3899409"/>
            <a:chOff x="0" y="0"/>
            <a:chExt cx="2928193" cy="1027005"/>
          </a:xfrm>
        </p:grpSpPr>
        <p:sp>
          <p:nvSpPr>
            <p:cNvPr name="Freeform 4" id="4"/>
            <p:cNvSpPr/>
            <p:nvPr/>
          </p:nvSpPr>
          <p:spPr>
            <a:xfrm flipH="false" flipV="false" rot="0">
              <a:off x="0" y="0"/>
              <a:ext cx="2928193" cy="1027005"/>
            </a:xfrm>
            <a:custGeom>
              <a:avLst/>
              <a:gdLst/>
              <a:ahLst/>
              <a:cxnLst/>
              <a:rect r="r" b="b" t="t" l="l"/>
              <a:pathLst>
                <a:path h="1027005" w="2928193">
                  <a:moveTo>
                    <a:pt x="35513" y="0"/>
                  </a:moveTo>
                  <a:lnTo>
                    <a:pt x="2892679" y="0"/>
                  </a:lnTo>
                  <a:cubicBezTo>
                    <a:pt x="2912293" y="0"/>
                    <a:pt x="2928193" y="15900"/>
                    <a:pt x="2928193" y="35513"/>
                  </a:cubicBezTo>
                  <a:lnTo>
                    <a:pt x="2928193" y="991492"/>
                  </a:lnTo>
                  <a:cubicBezTo>
                    <a:pt x="2928193" y="1000910"/>
                    <a:pt x="2924451" y="1009943"/>
                    <a:pt x="2917791" y="1016603"/>
                  </a:cubicBezTo>
                  <a:cubicBezTo>
                    <a:pt x="2911131" y="1023263"/>
                    <a:pt x="2902098" y="1027005"/>
                    <a:pt x="2892679" y="1027005"/>
                  </a:cubicBezTo>
                  <a:lnTo>
                    <a:pt x="35513" y="1027005"/>
                  </a:lnTo>
                  <a:cubicBezTo>
                    <a:pt x="26095" y="1027005"/>
                    <a:pt x="17062" y="1023263"/>
                    <a:pt x="10402" y="1016603"/>
                  </a:cubicBezTo>
                  <a:cubicBezTo>
                    <a:pt x="3742" y="1009943"/>
                    <a:pt x="0" y="1000910"/>
                    <a:pt x="0" y="991492"/>
                  </a:cubicBezTo>
                  <a:lnTo>
                    <a:pt x="0" y="35513"/>
                  </a:lnTo>
                  <a:cubicBezTo>
                    <a:pt x="0" y="15900"/>
                    <a:pt x="15900" y="0"/>
                    <a:pt x="35513" y="0"/>
                  </a:cubicBezTo>
                  <a:close/>
                </a:path>
              </a:pathLst>
            </a:custGeom>
            <a:solidFill>
              <a:srgbClr val="6DACCF"/>
            </a:solidFill>
          </p:spPr>
        </p:sp>
        <p:sp>
          <p:nvSpPr>
            <p:cNvPr name="TextBox 5" id="5"/>
            <p:cNvSpPr txBox="true"/>
            <p:nvPr/>
          </p:nvSpPr>
          <p:spPr>
            <a:xfrm>
              <a:off x="0" y="-38100"/>
              <a:ext cx="2928193" cy="1065105"/>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17259300" y="2528847"/>
            <a:ext cx="2643534" cy="2241304"/>
          </a:xfrm>
          <a:custGeom>
            <a:avLst/>
            <a:gdLst/>
            <a:ahLst/>
            <a:cxnLst/>
            <a:rect r="r" b="b" t="t" l="l"/>
            <a:pathLst>
              <a:path h="2241304" w="2643534">
                <a:moveTo>
                  <a:pt x="0" y="0"/>
                </a:moveTo>
                <a:lnTo>
                  <a:pt x="2643534" y="0"/>
                </a:lnTo>
                <a:lnTo>
                  <a:pt x="2643534" y="2241304"/>
                </a:lnTo>
                <a:lnTo>
                  <a:pt x="0" y="2241304"/>
                </a:lnTo>
                <a:lnTo>
                  <a:pt x="0" y="0"/>
                </a:lnTo>
                <a:close/>
              </a:path>
            </a:pathLst>
          </a:custGeom>
          <a:blipFill>
            <a:blip r:embed="rId4"/>
            <a:stretch>
              <a:fillRect l="0" t="0" r="0" b="-11459"/>
            </a:stretch>
          </a:blipFill>
        </p:spPr>
      </p:sp>
      <p:sp>
        <p:nvSpPr>
          <p:cNvPr name="Freeform 7" id="7"/>
          <p:cNvSpPr/>
          <p:nvPr/>
        </p:nvSpPr>
        <p:spPr>
          <a:xfrm flipH="false" flipV="false" rot="0">
            <a:off x="14092456" y="-1284612"/>
            <a:ext cx="3764177" cy="3698304"/>
          </a:xfrm>
          <a:custGeom>
            <a:avLst/>
            <a:gdLst/>
            <a:ahLst/>
            <a:cxnLst/>
            <a:rect r="r" b="b" t="t" l="l"/>
            <a:pathLst>
              <a:path h="3698304" w="3764177">
                <a:moveTo>
                  <a:pt x="0" y="0"/>
                </a:moveTo>
                <a:lnTo>
                  <a:pt x="3764177" y="0"/>
                </a:lnTo>
                <a:lnTo>
                  <a:pt x="3764177" y="3698304"/>
                </a:lnTo>
                <a:lnTo>
                  <a:pt x="0" y="3698304"/>
                </a:lnTo>
                <a:lnTo>
                  <a:pt x="0" y="0"/>
                </a:lnTo>
                <a:close/>
              </a:path>
            </a:pathLst>
          </a:custGeom>
          <a:blipFill>
            <a:blip r:embed="rId5"/>
            <a:stretch>
              <a:fillRect l="0" t="0" r="0" b="0"/>
            </a:stretch>
          </a:blipFill>
        </p:spPr>
      </p:sp>
      <p:sp>
        <p:nvSpPr>
          <p:cNvPr name="Freeform 8" id="8"/>
          <p:cNvSpPr/>
          <p:nvPr/>
        </p:nvSpPr>
        <p:spPr>
          <a:xfrm flipH="false" flipV="false" rot="0">
            <a:off x="5381143" y="564540"/>
            <a:ext cx="1014074" cy="884216"/>
          </a:xfrm>
          <a:custGeom>
            <a:avLst/>
            <a:gdLst/>
            <a:ahLst/>
            <a:cxnLst/>
            <a:rect r="r" b="b" t="t" l="l"/>
            <a:pathLst>
              <a:path h="884216" w="1014074">
                <a:moveTo>
                  <a:pt x="0" y="0"/>
                </a:moveTo>
                <a:lnTo>
                  <a:pt x="1014073" y="0"/>
                </a:lnTo>
                <a:lnTo>
                  <a:pt x="1014073" y="884216"/>
                </a:lnTo>
                <a:lnTo>
                  <a:pt x="0" y="884216"/>
                </a:lnTo>
                <a:lnTo>
                  <a:pt x="0" y="0"/>
                </a:lnTo>
                <a:close/>
              </a:path>
            </a:pathLst>
          </a:custGeom>
          <a:blipFill>
            <a:blip r:embed="rId6"/>
            <a:stretch>
              <a:fillRect l="-492499" t="-529256" r="0" b="-128919"/>
            </a:stretch>
          </a:blipFill>
        </p:spPr>
      </p:sp>
      <p:sp>
        <p:nvSpPr>
          <p:cNvPr name="Freeform 9" id="9"/>
          <p:cNvSpPr/>
          <p:nvPr/>
        </p:nvSpPr>
        <p:spPr>
          <a:xfrm flipH="false" flipV="false" rot="0">
            <a:off x="6663530" y="335342"/>
            <a:ext cx="956348" cy="833882"/>
          </a:xfrm>
          <a:custGeom>
            <a:avLst/>
            <a:gdLst/>
            <a:ahLst/>
            <a:cxnLst/>
            <a:rect r="r" b="b" t="t" l="l"/>
            <a:pathLst>
              <a:path h="833882" w="956348">
                <a:moveTo>
                  <a:pt x="0" y="0"/>
                </a:moveTo>
                <a:lnTo>
                  <a:pt x="956348" y="0"/>
                </a:lnTo>
                <a:lnTo>
                  <a:pt x="956348" y="833882"/>
                </a:lnTo>
                <a:lnTo>
                  <a:pt x="0" y="833882"/>
                </a:lnTo>
                <a:lnTo>
                  <a:pt x="0" y="0"/>
                </a:lnTo>
                <a:close/>
              </a:path>
            </a:pathLst>
          </a:custGeom>
          <a:blipFill>
            <a:blip r:embed="rId6"/>
            <a:stretch>
              <a:fillRect l="-492499" t="-529256" r="0" b="-128919"/>
            </a:stretch>
          </a:blipFill>
        </p:spPr>
      </p:sp>
      <p:grpSp>
        <p:nvGrpSpPr>
          <p:cNvPr name="Group 10" id="10"/>
          <p:cNvGrpSpPr/>
          <p:nvPr/>
        </p:nvGrpSpPr>
        <p:grpSpPr>
          <a:xfrm rot="0">
            <a:off x="-449662" y="9920961"/>
            <a:ext cx="19327956" cy="2908838"/>
            <a:chOff x="0" y="0"/>
            <a:chExt cx="5090491" cy="766114"/>
          </a:xfrm>
        </p:grpSpPr>
        <p:sp>
          <p:nvSpPr>
            <p:cNvPr name="Freeform 11" id="11"/>
            <p:cNvSpPr/>
            <p:nvPr/>
          </p:nvSpPr>
          <p:spPr>
            <a:xfrm flipH="false" flipV="false" rot="0">
              <a:off x="0" y="0"/>
              <a:ext cx="5090490" cy="766114"/>
            </a:xfrm>
            <a:custGeom>
              <a:avLst/>
              <a:gdLst/>
              <a:ahLst/>
              <a:cxnLst/>
              <a:rect r="r" b="b" t="t" l="l"/>
              <a:pathLst>
                <a:path h="766114" w="5090490">
                  <a:moveTo>
                    <a:pt x="20428" y="0"/>
                  </a:moveTo>
                  <a:lnTo>
                    <a:pt x="5070062" y="0"/>
                  </a:lnTo>
                  <a:cubicBezTo>
                    <a:pt x="5081344" y="0"/>
                    <a:pt x="5090490" y="9146"/>
                    <a:pt x="5090490" y="20428"/>
                  </a:cubicBezTo>
                  <a:lnTo>
                    <a:pt x="5090490" y="745685"/>
                  </a:lnTo>
                  <a:cubicBezTo>
                    <a:pt x="5090490" y="756968"/>
                    <a:pt x="5081344" y="766114"/>
                    <a:pt x="5070062" y="766114"/>
                  </a:cubicBezTo>
                  <a:lnTo>
                    <a:pt x="20428" y="766114"/>
                  </a:lnTo>
                  <a:cubicBezTo>
                    <a:pt x="9146" y="766114"/>
                    <a:pt x="0" y="756968"/>
                    <a:pt x="0" y="745685"/>
                  </a:cubicBezTo>
                  <a:lnTo>
                    <a:pt x="0" y="20428"/>
                  </a:lnTo>
                  <a:cubicBezTo>
                    <a:pt x="0" y="9146"/>
                    <a:pt x="9146" y="0"/>
                    <a:pt x="20428" y="0"/>
                  </a:cubicBezTo>
                  <a:close/>
                </a:path>
              </a:pathLst>
            </a:custGeom>
            <a:solidFill>
              <a:srgbClr val="ADC1CD"/>
            </a:solidFill>
          </p:spPr>
        </p:sp>
        <p:sp>
          <p:nvSpPr>
            <p:cNvPr name="TextBox 12" id="12"/>
            <p:cNvSpPr txBox="true"/>
            <p:nvPr/>
          </p:nvSpPr>
          <p:spPr>
            <a:xfrm>
              <a:off x="0" y="-38100"/>
              <a:ext cx="5090491" cy="804214"/>
            </a:xfrm>
            <a:prstGeom prst="rect">
              <a:avLst/>
            </a:prstGeom>
          </p:spPr>
          <p:txBody>
            <a:bodyPr anchor="ctr" rtlCol="false" tIns="50800" lIns="50800" bIns="50800" rIns="50800"/>
            <a:lstStyle/>
            <a:p>
              <a:pPr algn="ctr">
                <a:lnSpc>
                  <a:spcPts val="2659"/>
                </a:lnSpc>
                <a:spcBef>
                  <a:spcPct val="0"/>
                </a:spcBef>
              </a:pPr>
            </a:p>
          </p:txBody>
        </p:sp>
      </p:grpSp>
      <p:sp>
        <p:nvSpPr>
          <p:cNvPr name="Freeform 13" id="13"/>
          <p:cNvSpPr/>
          <p:nvPr/>
        </p:nvSpPr>
        <p:spPr>
          <a:xfrm flipH="false" flipV="false" rot="0">
            <a:off x="8728050" y="335342"/>
            <a:ext cx="3031573" cy="1113414"/>
          </a:xfrm>
          <a:custGeom>
            <a:avLst/>
            <a:gdLst/>
            <a:ahLst/>
            <a:cxnLst/>
            <a:rect r="r" b="b" t="t" l="l"/>
            <a:pathLst>
              <a:path h="1113414" w="3031573">
                <a:moveTo>
                  <a:pt x="0" y="0"/>
                </a:moveTo>
                <a:lnTo>
                  <a:pt x="3031573" y="0"/>
                </a:lnTo>
                <a:lnTo>
                  <a:pt x="3031573" y="1113414"/>
                </a:lnTo>
                <a:lnTo>
                  <a:pt x="0" y="1113414"/>
                </a:lnTo>
                <a:lnTo>
                  <a:pt x="0" y="0"/>
                </a:lnTo>
                <a:close/>
              </a:path>
            </a:pathLst>
          </a:custGeom>
          <a:blipFill>
            <a:blip r:embed="rId7">
              <a:alphaModFix amt="40000"/>
              <a:extLst>
                <a:ext uri="{96DAC541-7B7A-43D3-8B79-37D633B846F1}">
                  <asvg:svgBlip xmlns:asvg="http://schemas.microsoft.com/office/drawing/2016/SVG/main" r:embed="rId8"/>
                </a:ext>
              </a:extLst>
            </a:blip>
            <a:stretch>
              <a:fillRect l="0" t="0" r="0" b="0"/>
            </a:stretch>
          </a:blipFill>
        </p:spPr>
      </p:sp>
      <p:sp>
        <p:nvSpPr>
          <p:cNvPr name="Freeform 14" id="14"/>
          <p:cNvSpPr/>
          <p:nvPr/>
        </p:nvSpPr>
        <p:spPr>
          <a:xfrm flipH="false" flipV="false" rot="0">
            <a:off x="-997873" y="3092792"/>
            <a:ext cx="3031573" cy="1113414"/>
          </a:xfrm>
          <a:custGeom>
            <a:avLst/>
            <a:gdLst/>
            <a:ahLst/>
            <a:cxnLst/>
            <a:rect r="r" b="b" t="t" l="l"/>
            <a:pathLst>
              <a:path h="1113414" w="3031573">
                <a:moveTo>
                  <a:pt x="0" y="0"/>
                </a:moveTo>
                <a:lnTo>
                  <a:pt x="3031573" y="0"/>
                </a:lnTo>
                <a:lnTo>
                  <a:pt x="3031573" y="1113414"/>
                </a:lnTo>
                <a:lnTo>
                  <a:pt x="0" y="1113414"/>
                </a:lnTo>
                <a:lnTo>
                  <a:pt x="0" y="0"/>
                </a:lnTo>
                <a:close/>
              </a:path>
            </a:pathLst>
          </a:custGeom>
          <a:blipFill>
            <a:blip r:embed="rId7">
              <a:alphaModFix amt="40000"/>
              <a:extLst>
                <a:ext uri="{96DAC541-7B7A-43D3-8B79-37D633B846F1}">
                  <asvg:svgBlip xmlns:asvg="http://schemas.microsoft.com/office/drawing/2016/SVG/main" r:embed="rId8"/>
                </a:ext>
              </a:extLst>
            </a:blip>
            <a:stretch>
              <a:fillRect l="0" t="0" r="0" b="0"/>
            </a:stretch>
          </a:blipFill>
        </p:spPr>
      </p:sp>
      <p:sp>
        <p:nvSpPr>
          <p:cNvPr name="Freeform 15" id="15"/>
          <p:cNvSpPr/>
          <p:nvPr/>
        </p:nvSpPr>
        <p:spPr>
          <a:xfrm flipH="false" flipV="false" rot="0">
            <a:off x="17259300" y="5729547"/>
            <a:ext cx="2339806" cy="859347"/>
          </a:xfrm>
          <a:custGeom>
            <a:avLst/>
            <a:gdLst/>
            <a:ahLst/>
            <a:cxnLst/>
            <a:rect r="r" b="b" t="t" l="l"/>
            <a:pathLst>
              <a:path h="859347" w="2339806">
                <a:moveTo>
                  <a:pt x="0" y="0"/>
                </a:moveTo>
                <a:lnTo>
                  <a:pt x="2339806" y="0"/>
                </a:lnTo>
                <a:lnTo>
                  <a:pt x="2339806" y="859347"/>
                </a:lnTo>
                <a:lnTo>
                  <a:pt x="0" y="859347"/>
                </a:lnTo>
                <a:lnTo>
                  <a:pt x="0" y="0"/>
                </a:lnTo>
                <a:close/>
              </a:path>
            </a:pathLst>
          </a:custGeom>
          <a:blipFill>
            <a:blip r:embed="rId7">
              <a:alphaModFix amt="40000"/>
              <a:extLst>
                <a:ext uri="{96DAC541-7B7A-43D3-8B79-37D633B846F1}">
                  <asvg:svgBlip xmlns:asvg="http://schemas.microsoft.com/office/drawing/2016/SVG/main" r:embed="rId8"/>
                </a:ext>
              </a:extLst>
            </a:blip>
            <a:stretch>
              <a:fillRect l="0" t="0" r="0" b="0"/>
            </a:stretch>
          </a:blipFill>
        </p:spPr>
      </p:sp>
      <p:grpSp>
        <p:nvGrpSpPr>
          <p:cNvPr name="Group 16" id="16"/>
          <p:cNvGrpSpPr/>
          <p:nvPr/>
        </p:nvGrpSpPr>
        <p:grpSpPr>
          <a:xfrm rot="0">
            <a:off x="3729968" y="3468429"/>
            <a:ext cx="10362488" cy="5236592"/>
            <a:chOff x="0" y="0"/>
            <a:chExt cx="2729215" cy="1379185"/>
          </a:xfrm>
        </p:grpSpPr>
        <p:sp>
          <p:nvSpPr>
            <p:cNvPr name="Freeform 17" id="17"/>
            <p:cNvSpPr/>
            <p:nvPr/>
          </p:nvSpPr>
          <p:spPr>
            <a:xfrm flipH="false" flipV="false" rot="0">
              <a:off x="0" y="0"/>
              <a:ext cx="2729215" cy="1379185"/>
            </a:xfrm>
            <a:custGeom>
              <a:avLst/>
              <a:gdLst/>
              <a:ahLst/>
              <a:cxnLst/>
              <a:rect r="r" b="b" t="t" l="l"/>
              <a:pathLst>
                <a:path h="1379185" w="2729215">
                  <a:moveTo>
                    <a:pt x="38103" y="0"/>
                  </a:moveTo>
                  <a:lnTo>
                    <a:pt x="2691112" y="0"/>
                  </a:lnTo>
                  <a:cubicBezTo>
                    <a:pt x="2712156" y="0"/>
                    <a:pt x="2729215" y="17059"/>
                    <a:pt x="2729215" y="38103"/>
                  </a:cubicBezTo>
                  <a:lnTo>
                    <a:pt x="2729215" y="1341082"/>
                  </a:lnTo>
                  <a:cubicBezTo>
                    <a:pt x="2729215" y="1362126"/>
                    <a:pt x="2712156" y="1379185"/>
                    <a:pt x="2691112" y="1379185"/>
                  </a:cubicBezTo>
                  <a:lnTo>
                    <a:pt x="38103" y="1379185"/>
                  </a:lnTo>
                  <a:cubicBezTo>
                    <a:pt x="17059" y="1379185"/>
                    <a:pt x="0" y="1362126"/>
                    <a:pt x="0" y="1341082"/>
                  </a:cubicBezTo>
                  <a:lnTo>
                    <a:pt x="0" y="38103"/>
                  </a:lnTo>
                  <a:cubicBezTo>
                    <a:pt x="0" y="17059"/>
                    <a:pt x="17059" y="0"/>
                    <a:pt x="38103" y="0"/>
                  </a:cubicBezTo>
                  <a:close/>
                </a:path>
              </a:pathLst>
            </a:custGeom>
            <a:solidFill>
              <a:srgbClr val="FFFFFF"/>
            </a:solidFill>
          </p:spPr>
        </p:sp>
        <p:sp>
          <p:nvSpPr>
            <p:cNvPr name="TextBox 18" id="18"/>
            <p:cNvSpPr txBox="true"/>
            <p:nvPr/>
          </p:nvSpPr>
          <p:spPr>
            <a:xfrm>
              <a:off x="0" y="-38100"/>
              <a:ext cx="2729215" cy="1417285"/>
            </a:xfrm>
            <a:prstGeom prst="rect">
              <a:avLst/>
            </a:prstGeom>
          </p:spPr>
          <p:txBody>
            <a:bodyPr anchor="ctr" rtlCol="false" tIns="50800" lIns="50800" bIns="50800" rIns="50800"/>
            <a:lstStyle/>
            <a:p>
              <a:pPr algn="ctr">
                <a:lnSpc>
                  <a:spcPts val="2659"/>
                </a:lnSpc>
                <a:spcBef>
                  <a:spcPct val="0"/>
                </a:spcBef>
              </a:pPr>
            </a:p>
          </p:txBody>
        </p:sp>
      </p:grpSp>
      <p:sp>
        <p:nvSpPr>
          <p:cNvPr name="Freeform 19" id="19"/>
          <p:cNvSpPr/>
          <p:nvPr/>
        </p:nvSpPr>
        <p:spPr>
          <a:xfrm flipH="false" flipV="false" rot="0">
            <a:off x="3953773" y="3685995"/>
            <a:ext cx="9946916" cy="4801460"/>
          </a:xfrm>
          <a:custGeom>
            <a:avLst/>
            <a:gdLst/>
            <a:ahLst/>
            <a:cxnLst/>
            <a:rect r="r" b="b" t="t" l="l"/>
            <a:pathLst>
              <a:path h="4801460" w="9946916">
                <a:moveTo>
                  <a:pt x="0" y="0"/>
                </a:moveTo>
                <a:lnTo>
                  <a:pt x="9946915" y="0"/>
                </a:lnTo>
                <a:lnTo>
                  <a:pt x="9946915" y="4801460"/>
                </a:lnTo>
                <a:lnTo>
                  <a:pt x="0" y="4801460"/>
                </a:lnTo>
                <a:lnTo>
                  <a:pt x="0" y="0"/>
                </a:lnTo>
                <a:close/>
              </a:path>
            </a:pathLst>
          </a:custGeom>
          <a:blipFill>
            <a:blip r:embed="rId9"/>
            <a:stretch>
              <a:fillRect l="0" t="0" r="-303" b="0"/>
            </a:stretch>
          </a:blipFill>
        </p:spPr>
      </p:sp>
      <p:sp>
        <p:nvSpPr>
          <p:cNvPr name="TextBox 20" id="20"/>
          <p:cNvSpPr txBox="true"/>
          <p:nvPr/>
        </p:nvSpPr>
        <p:spPr>
          <a:xfrm rot="0">
            <a:off x="3844934" y="1959812"/>
            <a:ext cx="10164594" cy="1508617"/>
          </a:xfrm>
          <a:prstGeom prst="rect">
            <a:avLst/>
          </a:prstGeom>
        </p:spPr>
        <p:txBody>
          <a:bodyPr anchor="t" rtlCol="false" tIns="0" lIns="0" bIns="0" rIns="0">
            <a:spAutoFit/>
          </a:bodyPr>
          <a:lstStyle/>
          <a:p>
            <a:pPr algn="ctr">
              <a:lnSpc>
                <a:spcPts val="12397"/>
              </a:lnSpc>
              <a:spcBef>
                <a:spcPct val="0"/>
              </a:spcBef>
            </a:pPr>
            <a:r>
              <a:rPr lang="en-US" sz="8855">
                <a:solidFill>
                  <a:srgbClr val="FFFFFF"/>
                </a:solidFill>
                <a:latin typeface="Balabeloo"/>
                <a:ea typeface="Balabeloo"/>
                <a:cs typeface="Balabeloo"/>
                <a:sym typeface="Balabeloo"/>
              </a:rPr>
              <a:t>MODEL</a:t>
            </a:r>
          </a:p>
        </p:txBody>
      </p:sp>
      <p:grpSp>
        <p:nvGrpSpPr>
          <p:cNvPr name="Group 21" id="21"/>
          <p:cNvGrpSpPr/>
          <p:nvPr/>
        </p:nvGrpSpPr>
        <p:grpSpPr>
          <a:xfrm rot="0">
            <a:off x="228768" y="158921"/>
            <a:ext cx="1544977" cy="1473079"/>
            <a:chOff x="0" y="0"/>
            <a:chExt cx="2059970" cy="1964105"/>
          </a:xfrm>
        </p:grpSpPr>
        <p:sp>
          <p:nvSpPr>
            <p:cNvPr name="Freeform 22" id="22"/>
            <p:cNvSpPr/>
            <p:nvPr/>
          </p:nvSpPr>
          <p:spPr>
            <a:xfrm flipH="false" flipV="false" rot="0">
              <a:off x="0" y="0"/>
              <a:ext cx="2059970" cy="1964105"/>
            </a:xfrm>
            <a:custGeom>
              <a:avLst/>
              <a:gdLst/>
              <a:ahLst/>
              <a:cxnLst/>
              <a:rect r="r" b="b" t="t" l="l"/>
              <a:pathLst>
                <a:path h="1964105" w="2059970">
                  <a:moveTo>
                    <a:pt x="0" y="0"/>
                  </a:moveTo>
                  <a:lnTo>
                    <a:pt x="2059970" y="0"/>
                  </a:lnTo>
                  <a:lnTo>
                    <a:pt x="2059970" y="1964105"/>
                  </a:lnTo>
                  <a:lnTo>
                    <a:pt x="0" y="1964105"/>
                  </a:lnTo>
                  <a:lnTo>
                    <a:pt x="0" y="0"/>
                  </a:lnTo>
                  <a:close/>
                </a:path>
              </a:pathLst>
            </a:custGeom>
            <a:blipFill>
              <a:blip r:embed="rId10"/>
              <a:stretch>
                <a:fillRect l="0" t="0" r="0" b="0"/>
              </a:stretch>
            </a:blipFill>
          </p:spPr>
        </p:sp>
        <p:sp>
          <p:nvSpPr>
            <p:cNvPr name="TextBox 23" id="23"/>
            <p:cNvSpPr txBox="true"/>
            <p:nvPr/>
          </p:nvSpPr>
          <p:spPr>
            <a:xfrm rot="0">
              <a:off x="472730" y="257492"/>
              <a:ext cx="1187693" cy="1325723"/>
            </a:xfrm>
            <a:prstGeom prst="rect">
              <a:avLst/>
            </a:prstGeom>
          </p:spPr>
          <p:txBody>
            <a:bodyPr anchor="t" rtlCol="false" tIns="0" lIns="0" bIns="0" rIns="0">
              <a:spAutoFit/>
            </a:bodyPr>
            <a:lstStyle/>
            <a:p>
              <a:pPr algn="ctr">
                <a:lnSpc>
                  <a:spcPts val="8398"/>
                </a:lnSpc>
                <a:spcBef>
                  <a:spcPct val="0"/>
                </a:spcBef>
              </a:pPr>
              <a:r>
                <a:rPr lang="en-US" sz="5999">
                  <a:solidFill>
                    <a:srgbClr val="000000"/>
                  </a:solidFill>
                  <a:latin typeface="Gluten"/>
                  <a:ea typeface="Gluten"/>
                  <a:cs typeface="Gluten"/>
                  <a:sym typeface="Gluten"/>
                </a:rPr>
                <a:t>12</a:t>
              </a:r>
            </a:p>
          </p:txBody>
        </p:sp>
      </p:gr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C1E4FF">
                <a:alpha val="100000"/>
              </a:srgbClr>
            </a:gs>
            <a:gs pos="100000">
              <a:srgbClr val="6DBCE8">
                <a:alpha val="100000"/>
              </a:srgbClr>
            </a:gs>
          </a:gsLst>
          <a:lin ang="5400000"/>
        </a:gradFill>
      </p:bgPr>
    </p:bg>
    <p:spTree>
      <p:nvGrpSpPr>
        <p:cNvPr id="1" name=""/>
        <p:cNvGrpSpPr/>
        <p:nvPr/>
      </p:nvGrpSpPr>
      <p:grpSpPr>
        <a:xfrm>
          <a:off x="0" y="0"/>
          <a:ext cx="0" cy="0"/>
          <a:chOff x="0" y="0"/>
          <a:chExt cx="0" cy="0"/>
        </a:xfrm>
      </p:grpSpPr>
      <p:sp>
        <p:nvSpPr>
          <p:cNvPr name="Freeform 2" id="2"/>
          <p:cNvSpPr/>
          <p:nvPr/>
        </p:nvSpPr>
        <p:spPr>
          <a:xfrm flipH="false" flipV="false" rot="0">
            <a:off x="-153920" y="6372302"/>
            <a:ext cx="22040613" cy="3957331"/>
          </a:xfrm>
          <a:custGeom>
            <a:avLst/>
            <a:gdLst/>
            <a:ahLst/>
            <a:cxnLst/>
            <a:rect r="r" b="b" t="t" l="l"/>
            <a:pathLst>
              <a:path h="3957331" w="22040613">
                <a:moveTo>
                  <a:pt x="0" y="0"/>
                </a:moveTo>
                <a:lnTo>
                  <a:pt x="22040613" y="0"/>
                </a:lnTo>
                <a:lnTo>
                  <a:pt x="22040613" y="3957331"/>
                </a:lnTo>
                <a:lnTo>
                  <a:pt x="0" y="395733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3368240" y="1927343"/>
            <a:ext cx="11117982" cy="3899409"/>
            <a:chOff x="0" y="0"/>
            <a:chExt cx="2928193" cy="1027005"/>
          </a:xfrm>
        </p:grpSpPr>
        <p:sp>
          <p:nvSpPr>
            <p:cNvPr name="Freeform 4" id="4"/>
            <p:cNvSpPr/>
            <p:nvPr/>
          </p:nvSpPr>
          <p:spPr>
            <a:xfrm flipH="false" flipV="false" rot="0">
              <a:off x="0" y="0"/>
              <a:ext cx="2928193" cy="1027005"/>
            </a:xfrm>
            <a:custGeom>
              <a:avLst/>
              <a:gdLst/>
              <a:ahLst/>
              <a:cxnLst/>
              <a:rect r="r" b="b" t="t" l="l"/>
              <a:pathLst>
                <a:path h="1027005" w="2928193">
                  <a:moveTo>
                    <a:pt x="35513" y="0"/>
                  </a:moveTo>
                  <a:lnTo>
                    <a:pt x="2892679" y="0"/>
                  </a:lnTo>
                  <a:cubicBezTo>
                    <a:pt x="2912293" y="0"/>
                    <a:pt x="2928193" y="15900"/>
                    <a:pt x="2928193" y="35513"/>
                  </a:cubicBezTo>
                  <a:lnTo>
                    <a:pt x="2928193" y="991492"/>
                  </a:lnTo>
                  <a:cubicBezTo>
                    <a:pt x="2928193" y="1000910"/>
                    <a:pt x="2924451" y="1009943"/>
                    <a:pt x="2917791" y="1016603"/>
                  </a:cubicBezTo>
                  <a:cubicBezTo>
                    <a:pt x="2911131" y="1023263"/>
                    <a:pt x="2902098" y="1027005"/>
                    <a:pt x="2892679" y="1027005"/>
                  </a:cubicBezTo>
                  <a:lnTo>
                    <a:pt x="35513" y="1027005"/>
                  </a:lnTo>
                  <a:cubicBezTo>
                    <a:pt x="26095" y="1027005"/>
                    <a:pt x="17062" y="1023263"/>
                    <a:pt x="10402" y="1016603"/>
                  </a:cubicBezTo>
                  <a:cubicBezTo>
                    <a:pt x="3742" y="1009943"/>
                    <a:pt x="0" y="1000910"/>
                    <a:pt x="0" y="991492"/>
                  </a:cubicBezTo>
                  <a:lnTo>
                    <a:pt x="0" y="35513"/>
                  </a:lnTo>
                  <a:cubicBezTo>
                    <a:pt x="0" y="15900"/>
                    <a:pt x="15900" y="0"/>
                    <a:pt x="35513" y="0"/>
                  </a:cubicBezTo>
                  <a:close/>
                </a:path>
              </a:pathLst>
            </a:custGeom>
            <a:solidFill>
              <a:srgbClr val="6DACCF"/>
            </a:solidFill>
          </p:spPr>
        </p:sp>
        <p:sp>
          <p:nvSpPr>
            <p:cNvPr name="TextBox 5" id="5"/>
            <p:cNvSpPr txBox="true"/>
            <p:nvPr/>
          </p:nvSpPr>
          <p:spPr>
            <a:xfrm>
              <a:off x="0" y="-38100"/>
              <a:ext cx="2928193" cy="1065105"/>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17259300" y="2528847"/>
            <a:ext cx="2643534" cy="2241304"/>
          </a:xfrm>
          <a:custGeom>
            <a:avLst/>
            <a:gdLst/>
            <a:ahLst/>
            <a:cxnLst/>
            <a:rect r="r" b="b" t="t" l="l"/>
            <a:pathLst>
              <a:path h="2241304" w="2643534">
                <a:moveTo>
                  <a:pt x="0" y="0"/>
                </a:moveTo>
                <a:lnTo>
                  <a:pt x="2643534" y="0"/>
                </a:lnTo>
                <a:lnTo>
                  <a:pt x="2643534" y="2241304"/>
                </a:lnTo>
                <a:lnTo>
                  <a:pt x="0" y="2241304"/>
                </a:lnTo>
                <a:lnTo>
                  <a:pt x="0" y="0"/>
                </a:lnTo>
                <a:close/>
              </a:path>
            </a:pathLst>
          </a:custGeom>
          <a:blipFill>
            <a:blip r:embed="rId4"/>
            <a:stretch>
              <a:fillRect l="0" t="0" r="0" b="-11459"/>
            </a:stretch>
          </a:blipFill>
        </p:spPr>
      </p:sp>
      <p:sp>
        <p:nvSpPr>
          <p:cNvPr name="Freeform 7" id="7"/>
          <p:cNvSpPr/>
          <p:nvPr/>
        </p:nvSpPr>
        <p:spPr>
          <a:xfrm flipH="false" flipV="false" rot="0">
            <a:off x="14092456" y="-1284612"/>
            <a:ext cx="3764177" cy="3698304"/>
          </a:xfrm>
          <a:custGeom>
            <a:avLst/>
            <a:gdLst/>
            <a:ahLst/>
            <a:cxnLst/>
            <a:rect r="r" b="b" t="t" l="l"/>
            <a:pathLst>
              <a:path h="3698304" w="3764177">
                <a:moveTo>
                  <a:pt x="0" y="0"/>
                </a:moveTo>
                <a:lnTo>
                  <a:pt x="3764177" y="0"/>
                </a:lnTo>
                <a:lnTo>
                  <a:pt x="3764177" y="3698304"/>
                </a:lnTo>
                <a:lnTo>
                  <a:pt x="0" y="3698304"/>
                </a:lnTo>
                <a:lnTo>
                  <a:pt x="0" y="0"/>
                </a:lnTo>
                <a:close/>
              </a:path>
            </a:pathLst>
          </a:custGeom>
          <a:blipFill>
            <a:blip r:embed="rId5"/>
            <a:stretch>
              <a:fillRect l="0" t="0" r="0" b="0"/>
            </a:stretch>
          </a:blipFill>
        </p:spPr>
      </p:sp>
      <p:sp>
        <p:nvSpPr>
          <p:cNvPr name="Freeform 8" id="8"/>
          <p:cNvSpPr/>
          <p:nvPr/>
        </p:nvSpPr>
        <p:spPr>
          <a:xfrm flipH="false" flipV="false" rot="0">
            <a:off x="5381143" y="564540"/>
            <a:ext cx="1014074" cy="884216"/>
          </a:xfrm>
          <a:custGeom>
            <a:avLst/>
            <a:gdLst/>
            <a:ahLst/>
            <a:cxnLst/>
            <a:rect r="r" b="b" t="t" l="l"/>
            <a:pathLst>
              <a:path h="884216" w="1014074">
                <a:moveTo>
                  <a:pt x="0" y="0"/>
                </a:moveTo>
                <a:lnTo>
                  <a:pt x="1014073" y="0"/>
                </a:lnTo>
                <a:lnTo>
                  <a:pt x="1014073" y="884216"/>
                </a:lnTo>
                <a:lnTo>
                  <a:pt x="0" y="884216"/>
                </a:lnTo>
                <a:lnTo>
                  <a:pt x="0" y="0"/>
                </a:lnTo>
                <a:close/>
              </a:path>
            </a:pathLst>
          </a:custGeom>
          <a:blipFill>
            <a:blip r:embed="rId6"/>
            <a:stretch>
              <a:fillRect l="-492499" t="-529256" r="0" b="-128919"/>
            </a:stretch>
          </a:blipFill>
        </p:spPr>
      </p:sp>
      <p:sp>
        <p:nvSpPr>
          <p:cNvPr name="Freeform 9" id="9"/>
          <p:cNvSpPr/>
          <p:nvPr/>
        </p:nvSpPr>
        <p:spPr>
          <a:xfrm flipH="false" flipV="false" rot="0">
            <a:off x="6663530" y="335342"/>
            <a:ext cx="956348" cy="833882"/>
          </a:xfrm>
          <a:custGeom>
            <a:avLst/>
            <a:gdLst/>
            <a:ahLst/>
            <a:cxnLst/>
            <a:rect r="r" b="b" t="t" l="l"/>
            <a:pathLst>
              <a:path h="833882" w="956348">
                <a:moveTo>
                  <a:pt x="0" y="0"/>
                </a:moveTo>
                <a:lnTo>
                  <a:pt x="956348" y="0"/>
                </a:lnTo>
                <a:lnTo>
                  <a:pt x="956348" y="833882"/>
                </a:lnTo>
                <a:lnTo>
                  <a:pt x="0" y="833882"/>
                </a:lnTo>
                <a:lnTo>
                  <a:pt x="0" y="0"/>
                </a:lnTo>
                <a:close/>
              </a:path>
            </a:pathLst>
          </a:custGeom>
          <a:blipFill>
            <a:blip r:embed="rId6"/>
            <a:stretch>
              <a:fillRect l="-492499" t="-529256" r="0" b="-128919"/>
            </a:stretch>
          </a:blipFill>
        </p:spPr>
      </p:sp>
      <p:grpSp>
        <p:nvGrpSpPr>
          <p:cNvPr name="Group 10" id="10"/>
          <p:cNvGrpSpPr/>
          <p:nvPr/>
        </p:nvGrpSpPr>
        <p:grpSpPr>
          <a:xfrm rot="0">
            <a:off x="-449662" y="9920961"/>
            <a:ext cx="19327956" cy="2908838"/>
            <a:chOff x="0" y="0"/>
            <a:chExt cx="5090491" cy="766114"/>
          </a:xfrm>
        </p:grpSpPr>
        <p:sp>
          <p:nvSpPr>
            <p:cNvPr name="Freeform 11" id="11"/>
            <p:cNvSpPr/>
            <p:nvPr/>
          </p:nvSpPr>
          <p:spPr>
            <a:xfrm flipH="false" flipV="false" rot="0">
              <a:off x="0" y="0"/>
              <a:ext cx="5090490" cy="766114"/>
            </a:xfrm>
            <a:custGeom>
              <a:avLst/>
              <a:gdLst/>
              <a:ahLst/>
              <a:cxnLst/>
              <a:rect r="r" b="b" t="t" l="l"/>
              <a:pathLst>
                <a:path h="766114" w="5090490">
                  <a:moveTo>
                    <a:pt x="20428" y="0"/>
                  </a:moveTo>
                  <a:lnTo>
                    <a:pt x="5070062" y="0"/>
                  </a:lnTo>
                  <a:cubicBezTo>
                    <a:pt x="5081344" y="0"/>
                    <a:pt x="5090490" y="9146"/>
                    <a:pt x="5090490" y="20428"/>
                  </a:cubicBezTo>
                  <a:lnTo>
                    <a:pt x="5090490" y="745685"/>
                  </a:lnTo>
                  <a:cubicBezTo>
                    <a:pt x="5090490" y="756968"/>
                    <a:pt x="5081344" y="766114"/>
                    <a:pt x="5070062" y="766114"/>
                  </a:cubicBezTo>
                  <a:lnTo>
                    <a:pt x="20428" y="766114"/>
                  </a:lnTo>
                  <a:cubicBezTo>
                    <a:pt x="9146" y="766114"/>
                    <a:pt x="0" y="756968"/>
                    <a:pt x="0" y="745685"/>
                  </a:cubicBezTo>
                  <a:lnTo>
                    <a:pt x="0" y="20428"/>
                  </a:lnTo>
                  <a:cubicBezTo>
                    <a:pt x="0" y="9146"/>
                    <a:pt x="9146" y="0"/>
                    <a:pt x="20428" y="0"/>
                  </a:cubicBezTo>
                  <a:close/>
                </a:path>
              </a:pathLst>
            </a:custGeom>
            <a:solidFill>
              <a:srgbClr val="ADC1CD"/>
            </a:solidFill>
          </p:spPr>
        </p:sp>
        <p:sp>
          <p:nvSpPr>
            <p:cNvPr name="TextBox 12" id="12"/>
            <p:cNvSpPr txBox="true"/>
            <p:nvPr/>
          </p:nvSpPr>
          <p:spPr>
            <a:xfrm>
              <a:off x="0" y="-38100"/>
              <a:ext cx="5090491" cy="804214"/>
            </a:xfrm>
            <a:prstGeom prst="rect">
              <a:avLst/>
            </a:prstGeom>
          </p:spPr>
          <p:txBody>
            <a:bodyPr anchor="ctr" rtlCol="false" tIns="50800" lIns="50800" bIns="50800" rIns="50800"/>
            <a:lstStyle/>
            <a:p>
              <a:pPr algn="ctr">
                <a:lnSpc>
                  <a:spcPts val="2659"/>
                </a:lnSpc>
                <a:spcBef>
                  <a:spcPct val="0"/>
                </a:spcBef>
              </a:pPr>
            </a:p>
          </p:txBody>
        </p:sp>
      </p:grpSp>
      <p:sp>
        <p:nvSpPr>
          <p:cNvPr name="Freeform 13" id="13"/>
          <p:cNvSpPr/>
          <p:nvPr/>
        </p:nvSpPr>
        <p:spPr>
          <a:xfrm flipH="false" flipV="false" rot="0">
            <a:off x="8728050" y="335342"/>
            <a:ext cx="3031573" cy="1113414"/>
          </a:xfrm>
          <a:custGeom>
            <a:avLst/>
            <a:gdLst/>
            <a:ahLst/>
            <a:cxnLst/>
            <a:rect r="r" b="b" t="t" l="l"/>
            <a:pathLst>
              <a:path h="1113414" w="3031573">
                <a:moveTo>
                  <a:pt x="0" y="0"/>
                </a:moveTo>
                <a:lnTo>
                  <a:pt x="3031573" y="0"/>
                </a:lnTo>
                <a:lnTo>
                  <a:pt x="3031573" y="1113414"/>
                </a:lnTo>
                <a:lnTo>
                  <a:pt x="0" y="1113414"/>
                </a:lnTo>
                <a:lnTo>
                  <a:pt x="0" y="0"/>
                </a:lnTo>
                <a:close/>
              </a:path>
            </a:pathLst>
          </a:custGeom>
          <a:blipFill>
            <a:blip r:embed="rId7">
              <a:alphaModFix amt="40000"/>
              <a:extLst>
                <a:ext uri="{96DAC541-7B7A-43D3-8B79-37D633B846F1}">
                  <asvg:svgBlip xmlns:asvg="http://schemas.microsoft.com/office/drawing/2016/SVG/main" r:embed="rId8"/>
                </a:ext>
              </a:extLst>
            </a:blip>
            <a:stretch>
              <a:fillRect l="0" t="0" r="0" b="0"/>
            </a:stretch>
          </a:blipFill>
        </p:spPr>
      </p:sp>
      <p:sp>
        <p:nvSpPr>
          <p:cNvPr name="Freeform 14" id="14"/>
          <p:cNvSpPr/>
          <p:nvPr/>
        </p:nvSpPr>
        <p:spPr>
          <a:xfrm flipH="false" flipV="false" rot="0">
            <a:off x="-997873" y="3092792"/>
            <a:ext cx="3031573" cy="1113414"/>
          </a:xfrm>
          <a:custGeom>
            <a:avLst/>
            <a:gdLst/>
            <a:ahLst/>
            <a:cxnLst/>
            <a:rect r="r" b="b" t="t" l="l"/>
            <a:pathLst>
              <a:path h="1113414" w="3031573">
                <a:moveTo>
                  <a:pt x="0" y="0"/>
                </a:moveTo>
                <a:lnTo>
                  <a:pt x="3031573" y="0"/>
                </a:lnTo>
                <a:lnTo>
                  <a:pt x="3031573" y="1113414"/>
                </a:lnTo>
                <a:lnTo>
                  <a:pt x="0" y="1113414"/>
                </a:lnTo>
                <a:lnTo>
                  <a:pt x="0" y="0"/>
                </a:lnTo>
                <a:close/>
              </a:path>
            </a:pathLst>
          </a:custGeom>
          <a:blipFill>
            <a:blip r:embed="rId7">
              <a:alphaModFix amt="40000"/>
              <a:extLst>
                <a:ext uri="{96DAC541-7B7A-43D3-8B79-37D633B846F1}">
                  <asvg:svgBlip xmlns:asvg="http://schemas.microsoft.com/office/drawing/2016/SVG/main" r:embed="rId8"/>
                </a:ext>
              </a:extLst>
            </a:blip>
            <a:stretch>
              <a:fillRect l="0" t="0" r="0" b="0"/>
            </a:stretch>
          </a:blipFill>
        </p:spPr>
      </p:sp>
      <p:sp>
        <p:nvSpPr>
          <p:cNvPr name="Freeform 15" id="15"/>
          <p:cNvSpPr/>
          <p:nvPr/>
        </p:nvSpPr>
        <p:spPr>
          <a:xfrm flipH="false" flipV="false" rot="0">
            <a:off x="17259300" y="5729547"/>
            <a:ext cx="2339806" cy="859347"/>
          </a:xfrm>
          <a:custGeom>
            <a:avLst/>
            <a:gdLst/>
            <a:ahLst/>
            <a:cxnLst/>
            <a:rect r="r" b="b" t="t" l="l"/>
            <a:pathLst>
              <a:path h="859347" w="2339806">
                <a:moveTo>
                  <a:pt x="0" y="0"/>
                </a:moveTo>
                <a:lnTo>
                  <a:pt x="2339806" y="0"/>
                </a:lnTo>
                <a:lnTo>
                  <a:pt x="2339806" y="859347"/>
                </a:lnTo>
                <a:lnTo>
                  <a:pt x="0" y="859347"/>
                </a:lnTo>
                <a:lnTo>
                  <a:pt x="0" y="0"/>
                </a:lnTo>
                <a:close/>
              </a:path>
            </a:pathLst>
          </a:custGeom>
          <a:blipFill>
            <a:blip r:embed="rId7">
              <a:alphaModFix amt="40000"/>
              <a:extLst>
                <a:ext uri="{96DAC541-7B7A-43D3-8B79-37D633B846F1}">
                  <asvg:svgBlip xmlns:asvg="http://schemas.microsoft.com/office/drawing/2016/SVG/main" r:embed="rId8"/>
                </a:ext>
              </a:extLst>
            </a:blip>
            <a:stretch>
              <a:fillRect l="0" t="0" r="0" b="0"/>
            </a:stretch>
          </a:blipFill>
        </p:spPr>
      </p:sp>
      <p:grpSp>
        <p:nvGrpSpPr>
          <p:cNvPr name="Group 16" id="16"/>
          <p:cNvGrpSpPr/>
          <p:nvPr/>
        </p:nvGrpSpPr>
        <p:grpSpPr>
          <a:xfrm rot="0">
            <a:off x="3134591" y="3468429"/>
            <a:ext cx="11794329" cy="5789871"/>
            <a:chOff x="0" y="0"/>
            <a:chExt cx="3106325" cy="1524904"/>
          </a:xfrm>
        </p:grpSpPr>
        <p:sp>
          <p:nvSpPr>
            <p:cNvPr name="Freeform 17" id="17"/>
            <p:cNvSpPr/>
            <p:nvPr/>
          </p:nvSpPr>
          <p:spPr>
            <a:xfrm flipH="false" flipV="false" rot="0">
              <a:off x="0" y="0"/>
              <a:ext cx="3106326" cy="1524904"/>
            </a:xfrm>
            <a:custGeom>
              <a:avLst/>
              <a:gdLst/>
              <a:ahLst/>
              <a:cxnLst/>
              <a:rect r="r" b="b" t="t" l="l"/>
              <a:pathLst>
                <a:path h="1524904" w="3106326">
                  <a:moveTo>
                    <a:pt x="33477" y="0"/>
                  </a:moveTo>
                  <a:lnTo>
                    <a:pt x="3072849" y="0"/>
                  </a:lnTo>
                  <a:cubicBezTo>
                    <a:pt x="3091337" y="0"/>
                    <a:pt x="3106326" y="14988"/>
                    <a:pt x="3106326" y="33477"/>
                  </a:cubicBezTo>
                  <a:lnTo>
                    <a:pt x="3106326" y="1491427"/>
                  </a:lnTo>
                  <a:cubicBezTo>
                    <a:pt x="3106326" y="1500306"/>
                    <a:pt x="3102798" y="1508821"/>
                    <a:pt x="3096520" y="1515099"/>
                  </a:cubicBezTo>
                  <a:cubicBezTo>
                    <a:pt x="3090242" y="1521377"/>
                    <a:pt x="3081727" y="1524904"/>
                    <a:pt x="3072849" y="1524904"/>
                  </a:cubicBezTo>
                  <a:lnTo>
                    <a:pt x="33477" y="1524904"/>
                  </a:lnTo>
                  <a:cubicBezTo>
                    <a:pt x="24598" y="1524904"/>
                    <a:pt x="16083" y="1521377"/>
                    <a:pt x="9805" y="1515099"/>
                  </a:cubicBezTo>
                  <a:cubicBezTo>
                    <a:pt x="3527" y="1508821"/>
                    <a:pt x="0" y="1500306"/>
                    <a:pt x="0" y="1491427"/>
                  </a:cubicBezTo>
                  <a:lnTo>
                    <a:pt x="0" y="33477"/>
                  </a:lnTo>
                  <a:cubicBezTo>
                    <a:pt x="0" y="24598"/>
                    <a:pt x="3527" y="16083"/>
                    <a:pt x="9805" y="9805"/>
                  </a:cubicBezTo>
                  <a:cubicBezTo>
                    <a:pt x="16083" y="3527"/>
                    <a:pt x="24598" y="0"/>
                    <a:pt x="33477" y="0"/>
                  </a:cubicBezTo>
                  <a:close/>
                </a:path>
              </a:pathLst>
            </a:custGeom>
            <a:solidFill>
              <a:srgbClr val="FFFFFF"/>
            </a:solidFill>
          </p:spPr>
        </p:sp>
        <p:sp>
          <p:nvSpPr>
            <p:cNvPr name="TextBox 18" id="18"/>
            <p:cNvSpPr txBox="true"/>
            <p:nvPr/>
          </p:nvSpPr>
          <p:spPr>
            <a:xfrm>
              <a:off x="0" y="-38100"/>
              <a:ext cx="3106325" cy="1563004"/>
            </a:xfrm>
            <a:prstGeom prst="rect">
              <a:avLst/>
            </a:prstGeom>
          </p:spPr>
          <p:txBody>
            <a:bodyPr anchor="ctr" rtlCol="false" tIns="50800" lIns="50800" bIns="50800" rIns="50800"/>
            <a:lstStyle/>
            <a:p>
              <a:pPr algn="ctr">
                <a:lnSpc>
                  <a:spcPts val="2659"/>
                </a:lnSpc>
                <a:spcBef>
                  <a:spcPct val="0"/>
                </a:spcBef>
              </a:pPr>
            </a:p>
          </p:txBody>
        </p:sp>
      </p:grpSp>
      <p:sp>
        <p:nvSpPr>
          <p:cNvPr name="Freeform 19" id="19"/>
          <p:cNvSpPr/>
          <p:nvPr/>
        </p:nvSpPr>
        <p:spPr>
          <a:xfrm flipH="false" flipV="false" rot="0">
            <a:off x="3368240" y="3674127"/>
            <a:ext cx="11301259" cy="5396351"/>
          </a:xfrm>
          <a:custGeom>
            <a:avLst/>
            <a:gdLst/>
            <a:ahLst/>
            <a:cxnLst/>
            <a:rect r="r" b="b" t="t" l="l"/>
            <a:pathLst>
              <a:path h="5396351" w="11301259">
                <a:moveTo>
                  <a:pt x="0" y="0"/>
                </a:moveTo>
                <a:lnTo>
                  <a:pt x="11301259" y="0"/>
                </a:lnTo>
                <a:lnTo>
                  <a:pt x="11301259" y="5396351"/>
                </a:lnTo>
                <a:lnTo>
                  <a:pt x="0" y="5396351"/>
                </a:lnTo>
                <a:lnTo>
                  <a:pt x="0" y="0"/>
                </a:lnTo>
                <a:close/>
              </a:path>
            </a:pathLst>
          </a:custGeom>
          <a:blipFill>
            <a:blip r:embed="rId9"/>
            <a:stretch>
              <a:fillRect l="0" t="0" r="0" b="0"/>
            </a:stretch>
          </a:blipFill>
        </p:spPr>
      </p:sp>
      <p:sp>
        <p:nvSpPr>
          <p:cNvPr name="TextBox 20" id="20"/>
          <p:cNvSpPr txBox="true"/>
          <p:nvPr/>
        </p:nvSpPr>
        <p:spPr>
          <a:xfrm rot="0">
            <a:off x="3844934" y="1959812"/>
            <a:ext cx="10164594" cy="1508617"/>
          </a:xfrm>
          <a:prstGeom prst="rect">
            <a:avLst/>
          </a:prstGeom>
        </p:spPr>
        <p:txBody>
          <a:bodyPr anchor="t" rtlCol="false" tIns="0" lIns="0" bIns="0" rIns="0">
            <a:spAutoFit/>
          </a:bodyPr>
          <a:lstStyle/>
          <a:p>
            <a:pPr algn="ctr">
              <a:lnSpc>
                <a:spcPts val="12397"/>
              </a:lnSpc>
              <a:spcBef>
                <a:spcPct val="0"/>
              </a:spcBef>
            </a:pPr>
            <a:r>
              <a:rPr lang="en-US" sz="8855">
                <a:solidFill>
                  <a:srgbClr val="FFFFFF"/>
                </a:solidFill>
                <a:latin typeface="Balabeloo"/>
                <a:ea typeface="Balabeloo"/>
                <a:cs typeface="Balabeloo"/>
                <a:sym typeface="Balabeloo"/>
              </a:rPr>
              <a:t>MODEL</a:t>
            </a:r>
          </a:p>
        </p:txBody>
      </p:sp>
      <p:grpSp>
        <p:nvGrpSpPr>
          <p:cNvPr name="Group 21" id="21"/>
          <p:cNvGrpSpPr/>
          <p:nvPr/>
        </p:nvGrpSpPr>
        <p:grpSpPr>
          <a:xfrm rot="0">
            <a:off x="228768" y="158921"/>
            <a:ext cx="1544977" cy="1473079"/>
            <a:chOff x="0" y="0"/>
            <a:chExt cx="2059970" cy="1964105"/>
          </a:xfrm>
        </p:grpSpPr>
        <p:sp>
          <p:nvSpPr>
            <p:cNvPr name="Freeform 22" id="22"/>
            <p:cNvSpPr/>
            <p:nvPr/>
          </p:nvSpPr>
          <p:spPr>
            <a:xfrm flipH="false" flipV="false" rot="0">
              <a:off x="0" y="0"/>
              <a:ext cx="2059970" cy="1964105"/>
            </a:xfrm>
            <a:custGeom>
              <a:avLst/>
              <a:gdLst/>
              <a:ahLst/>
              <a:cxnLst/>
              <a:rect r="r" b="b" t="t" l="l"/>
              <a:pathLst>
                <a:path h="1964105" w="2059970">
                  <a:moveTo>
                    <a:pt x="0" y="0"/>
                  </a:moveTo>
                  <a:lnTo>
                    <a:pt x="2059970" y="0"/>
                  </a:lnTo>
                  <a:lnTo>
                    <a:pt x="2059970" y="1964105"/>
                  </a:lnTo>
                  <a:lnTo>
                    <a:pt x="0" y="1964105"/>
                  </a:lnTo>
                  <a:lnTo>
                    <a:pt x="0" y="0"/>
                  </a:lnTo>
                  <a:close/>
                </a:path>
              </a:pathLst>
            </a:custGeom>
            <a:blipFill>
              <a:blip r:embed="rId10"/>
              <a:stretch>
                <a:fillRect l="0" t="0" r="0" b="0"/>
              </a:stretch>
            </a:blipFill>
          </p:spPr>
        </p:sp>
        <p:sp>
          <p:nvSpPr>
            <p:cNvPr name="TextBox 23" id="23"/>
            <p:cNvSpPr txBox="true"/>
            <p:nvPr/>
          </p:nvSpPr>
          <p:spPr>
            <a:xfrm rot="0">
              <a:off x="472730" y="257492"/>
              <a:ext cx="1187693" cy="1325723"/>
            </a:xfrm>
            <a:prstGeom prst="rect">
              <a:avLst/>
            </a:prstGeom>
          </p:spPr>
          <p:txBody>
            <a:bodyPr anchor="t" rtlCol="false" tIns="0" lIns="0" bIns="0" rIns="0">
              <a:spAutoFit/>
            </a:bodyPr>
            <a:lstStyle/>
            <a:p>
              <a:pPr algn="ctr">
                <a:lnSpc>
                  <a:spcPts val="8398"/>
                </a:lnSpc>
                <a:spcBef>
                  <a:spcPct val="0"/>
                </a:spcBef>
              </a:pPr>
              <a:r>
                <a:rPr lang="en-US" sz="5999">
                  <a:solidFill>
                    <a:srgbClr val="000000"/>
                  </a:solidFill>
                  <a:latin typeface="Gluten"/>
                  <a:ea typeface="Gluten"/>
                  <a:cs typeface="Gluten"/>
                  <a:sym typeface="Gluten"/>
                </a:rPr>
                <a:t>13</a:t>
              </a:r>
            </a:p>
          </p:txBody>
        </p:sp>
      </p:gr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C1E4FF">
                <a:alpha val="100000"/>
              </a:srgbClr>
            </a:gs>
            <a:gs pos="100000">
              <a:srgbClr val="6DBCE8">
                <a:alpha val="100000"/>
              </a:srgbClr>
            </a:gs>
          </a:gsLst>
          <a:lin ang="5400000"/>
        </a:gradFill>
      </p:bgPr>
    </p:bg>
    <p:spTree>
      <p:nvGrpSpPr>
        <p:cNvPr id="1" name=""/>
        <p:cNvGrpSpPr/>
        <p:nvPr/>
      </p:nvGrpSpPr>
      <p:grpSpPr>
        <a:xfrm>
          <a:off x="0" y="0"/>
          <a:ext cx="0" cy="0"/>
          <a:chOff x="0" y="0"/>
          <a:chExt cx="0" cy="0"/>
        </a:xfrm>
      </p:grpSpPr>
      <p:sp>
        <p:nvSpPr>
          <p:cNvPr name="Freeform 2" id="2"/>
          <p:cNvSpPr/>
          <p:nvPr/>
        </p:nvSpPr>
        <p:spPr>
          <a:xfrm flipH="false" flipV="false" rot="0">
            <a:off x="-153920" y="6372302"/>
            <a:ext cx="22040613" cy="3957331"/>
          </a:xfrm>
          <a:custGeom>
            <a:avLst/>
            <a:gdLst/>
            <a:ahLst/>
            <a:cxnLst/>
            <a:rect r="r" b="b" t="t" l="l"/>
            <a:pathLst>
              <a:path h="3957331" w="22040613">
                <a:moveTo>
                  <a:pt x="0" y="0"/>
                </a:moveTo>
                <a:lnTo>
                  <a:pt x="22040613" y="0"/>
                </a:lnTo>
                <a:lnTo>
                  <a:pt x="22040613" y="3957331"/>
                </a:lnTo>
                <a:lnTo>
                  <a:pt x="0" y="395733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3368240" y="1927343"/>
            <a:ext cx="11117982" cy="3899409"/>
            <a:chOff x="0" y="0"/>
            <a:chExt cx="2928193" cy="1027005"/>
          </a:xfrm>
        </p:grpSpPr>
        <p:sp>
          <p:nvSpPr>
            <p:cNvPr name="Freeform 4" id="4"/>
            <p:cNvSpPr/>
            <p:nvPr/>
          </p:nvSpPr>
          <p:spPr>
            <a:xfrm flipH="false" flipV="false" rot="0">
              <a:off x="0" y="0"/>
              <a:ext cx="2928193" cy="1027005"/>
            </a:xfrm>
            <a:custGeom>
              <a:avLst/>
              <a:gdLst/>
              <a:ahLst/>
              <a:cxnLst/>
              <a:rect r="r" b="b" t="t" l="l"/>
              <a:pathLst>
                <a:path h="1027005" w="2928193">
                  <a:moveTo>
                    <a:pt x="35513" y="0"/>
                  </a:moveTo>
                  <a:lnTo>
                    <a:pt x="2892679" y="0"/>
                  </a:lnTo>
                  <a:cubicBezTo>
                    <a:pt x="2912293" y="0"/>
                    <a:pt x="2928193" y="15900"/>
                    <a:pt x="2928193" y="35513"/>
                  </a:cubicBezTo>
                  <a:lnTo>
                    <a:pt x="2928193" y="991492"/>
                  </a:lnTo>
                  <a:cubicBezTo>
                    <a:pt x="2928193" y="1000910"/>
                    <a:pt x="2924451" y="1009943"/>
                    <a:pt x="2917791" y="1016603"/>
                  </a:cubicBezTo>
                  <a:cubicBezTo>
                    <a:pt x="2911131" y="1023263"/>
                    <a:pt x="2902098" y="1027005"/>
                    <a:pt x="2892679" y="1027005"/>
                  </a:cubicBezTo>
                  <a:lnTo>
                    <a:pt x="35513" y="1027005"/>
                  </a:lnTo>
                  <a:cubicBezTo>
                    <a:pt x="26095" y="1027005"/>
                    <a:pt x="17062" y="1023263"/>
                    <a:pt x="10402" y="1016603"/>
                  </a:cubicBezTo>
                  <a:cubicBezTo>
                    <a:pt x="3742" y="1009943"/>
                    <a:pt x="0" y="1000910"/>
                    <a:pt x="0" y="991492"/>
                  </a:cubicBezTo>
                  <a:lnTo>
                    <a:pt x="0" y="35513"/>
                  </a:lnTo>
                  <a:cubicBezTo>
                    <a:pt x="0" y="15900"/>
                    <a:pt x="15900" y="0"/>
                    <a:pt x="35513" y="0"/>
                  </a:cubicBezTo>
                  <a:close/>
                </a:path>
              </a:pathLst>
            </a:custGeom>
            <a:solidFill>
              <a:srgbClr val="6DACCF"/>
            </a:solidFill>
          </p:spPr>
        </p:sp>
        <p:sp>
          <p:nvSpPr>
            <p:cNvPr name="TextBox 5" id="5"/>
            <p:cNvSpPr txBox="true"/>
            <p:nvPr/>
          </p:nvSpPr>
          <p:spPr>
            <a:xfrm>
              <a:off x="0" y="-38100"/>
              <a:ext cx="2928193" cy="1065105"/>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17259300" y="2528847"/>
            <a:ext cx="2643534" cy="2241304"/>
          </a:xfrm>
          <a:custGeom>
            <a:avLst/>
            <a:gdLst/>
            <a:ahLst/>
            <a:cxnLst/>
            <a:rect r="r" b="b" t="t" l="l"/>
            <a:pathLst>
              <a:path h="2241304" w="2643534">
                <a:moveTo>
                  <a:pt x="0" y="0"/>
                </a:moveTo>
                <a:lnTo>
                  <a:pt x="2643534" y="0"/>
                </a:lnTo>
                <a:lnTo>
                  <a:pt x="2643534" y="2241304"/>
                </a:lnTo>
                <a:lnTo>
                  <a:pt x="0" y="2241304"/>
                </a:lnTo>
                <a:lnTo>
                  <a:pt x="0" y="0"/>
                </a:lnTo>
                <a:close/>
              </a:path>
            </a:pathLst>
          </a:custGeom>
          <a:blipFill>
            <a:blip r:embed="rId4"/>
            <a:stretch>
              <a:fillRect l="0" t="0" r="0" b="-11459"/>
            </a:stretch>
          </a:blipFill>
        </p:spPr>
      </p:sp>
      <p:sp>
        <p:nvSpPr>
          <p:cNvPr name="Freeform 7" id="7"/>
          <p:cNvSpPr/>
          <p:nvPr/>
        </p:nvSpPr>
        <p:spPr>
          <a:xfrm flipH="false" flipV="false" rot="0">
            <a:off x="14092456" y="-1284612"/>
            <a:ext cx="3764177" cy="3698304"/>
          </a:xfrm>
          <a:custGeom>
            <a:avLst/>
            <a:gdLst/>
            <a:ahLst/>
            <a:cxnLst/>
            <a:rect r="r" b="b" t="t" l="l"/>
            <a:pathLst>
              <a:path h="3698304" w="3764177">
                <a:moveTo>
                  <a:pt x="0" y="0"/>
                </a:moveTo>
                <a:lnTo>
                  <a:pt x="3764177" y="0"/>
                </a:lnTo>
                <a:lnTo>
                  <a:pt x="3764177" y="3698304"/>
                </a:lnTo>
                <a:lnTo>
                  <a:pt x="0" y="3698304"/>
                </a:lnTo>
                <a:lnTo>
                  <a:pt x="0" y="0"/>
                </a:lnTo>
                <a:close/>
              </a:path>
            </a:pathLst>
          </a:custGeom>
          <a:blipFill>
            <a:blip r:embed="rId5"/>
            <a:stretch>
              <a:fillRect l="0" t="0" r="0" b="0"/>
            </a:stretch>
          </a:blipFill>
        </p:spPr>
      </p:sp>
      <p:sp>
        <p:nvSpPr>
          <p:cNvPr name="Freeform 8" id="8"/>
          <p:cNvSpPr/>
          <p:nvPr/>
        </p:nvSpPr>
        <p:spPr>
          <a:xfrm flipH="false" flipV="false" rot="0">
            <a:off x="5381143" y="564540"/>
            <a:ext cx="1014074" cy="884216"/>
          </a:xfrm>
          <a:custGeom>
            <a:avLst/>
            <a:gdLst/>
            <a:ahLst/>
            <a:cxnLst/>
            <a:rect r="r" b="b" t="t" l="l"/>
            <a:pathLst>
              <a:path h="884216" w="1014074">
                <a:moveTo>
                  <a:pt x="0" y="0"/>
                </a:moveTo>
                <a:lnTo>
                  <a:pt x="1014073" y="0"/>
                </a:lnTo>
                <a:lnTo>
                  <a:pt x="1014073" y="884216"/>
                </a:lnTo>
                <a:lnTo>
                  <a:pt x="0" y="884216"/>
                </a:lnTo>
                <a:lnTo>
                  <a:pt x="0" y="0"/>
                </a:lnTo>
                <a:close/>
              </a:path>
            </a:pathLst>
          </a:custGeom>
          <a:blipFill>
            <a:blip r:embed="rId6"/>
            <a:stretch>
              <a:fillRect l="-492499" t="-529256" r="0" b="-128919"/>
            </a:stretch>
          </a:blipFill>
        </p:spPr>
      </p:sp>
      <p:sp>
        <p:nvSpPr>
          <p:cNvPr name="Freeform 9" id="9"/>
          <p:cNvSpPr/>
          <p:nvPr/>
        </p:nvSpPr>
        <p:spPr>
          <a:xfrm flipH="false" flipV="false" rot="0">
            <a:off x="6663530" y="335342"/>
            <a:ext cx="956348" cy="833882"/>
          </a:xfrm>
          <a:custGeom>
            <a:avLst/>
            <a:gdLst/>
            <a:ahLst/>
            <a:cxnLst/>
            <a:rect r="r" b="b" t="t" l="l"/>
            <a:pathLst>
              <a:path h="833882" w="956348">
                <a:moveTo>
                  <a:pt x="0" y="0"/>
                </a:moveTo>
                <a:lnTo>
                  <a:pt x="956348" y="0"/>
                </a:lnTo>
                <a:lnTo>
                  <a:pt x="956348" y="833882"/>
                </a:lnTo>
                <a:lnTo>
                  <a:pt x="0" y="833882"/>
                </a:lnTo>
                <a:lnTo>
                  <a:pt x="0" y="0"/>
                </a:lnTo>
                <a:close/>
              </a:path>
            </a:pathLst>
          </a:custGeom>
          <a:blipFill>
            <a:blip r:embed="rId6"/>
            <a:stretch>
              <a:fillRect l="-492499" t="-529256" r="0" b="-128919"/>
            </a:stretch>
          </a:blipFill>
        </p:spPr>
      </p:sp>
      <p:grpSp>
        <p:nvGrpSpPr>
          <p:cNvPr name="Group 10" id="10"/>
          <p:cNvGrpSpPr/>
          <p:nvPr/>
        </p:nvGrpSpPr>
        <p:grpSpPr>
          <a:xfrm rot="0">
            <a:off x="-449662" y="9920961"/>
            <a:ext cx="19327956" cy="2908838"/>
            <a:chOff x="0" y="0"/>
            <a:chExt cx="5090491" cy="766114"/>
          </a:xfrm>
        </p:grpSpPr>
        <p:sp>
          <p:nvSpPr>
            <p:cNvPr name="Freeform 11" id="11"/>
            <p:cNvSpPr/>
            <p:nvPr/>
          </p:nvSpPr>
          <p:spPr>
            <a:xfrm flipH="false" flipV="false" rot="0">
              <a:off x="0" y="0"/>
              <a:ext cx="5090490" cy="766114"/>
            </a:xfrm>
            <a:custGeom>
              <a:avLst/>
              <a:gdLst/>
              <a:ahLst/>
              <a:cxnLst/>
              <a:rect r="r" b="b" t="t" l="l"/>
              <a:pathLst>
                <a:path h="766114" w="5090490">
                  <a:moveTo>
                    <a:pt x="20428" y="0"/>
                  </a:moveTo>
                  <a:lnTo>
                    <a:pt x="5070062" y="0"/>
                  </a:lnTo>
                  <a:cubicBezTo>
                    <a:pt x="5081344" y="0"/>
                    <a:pt x="5090490" y="9146"/>
                    <a:pt x="5090490" y="20428"/>
                  </a:cubicBezTo>
                  <a:lnTo>
                    <a:pt x="5090490" y="745685"/>
                  </a:lnTo>
                  <a:cubicBezTo>
                    <a:pt x="5090490" y="756968"/>
                    <a:pt x="5081344" y="766114"/>
                    <a:pt x="5070062" y="766114"/>
                  </a:cubicBezTo>
                  <a:lnTo>
                    <a:pt x="20428" y="766114"/>
                  </a:lnTo>
                  <a:cubicBezTo>
                    <a:pt x="9146" y="766114"/>
                    <a:pt x="0" y="756968"/>
                    <a:pt x="0" y="745685"/>
                  </a:cubicBezTo>
                  <a:lnTo>
                    <a:pt x="0" y="20428"/>
                  </a:lnTo>
                  <a:cubicBezTo>
                    <a:pt x="0" y="9146"/>
                    <a:pt x="9146" y="0"/>
                    <a:pt x="20428" y="0"/>
                  </a:cubicBezTo>
                  <a:close/>
                </a:path>
              </a:pathLst>
            </a:custGeom>
            <a:solidFill>
              <a:srgbClr val="ADC1CD"/>
            </a:solidFill>
          </p:spPr>
        </p:sp>
        <p:sp>
          <p:nvSpPr>
            <p:cNvPr name="TextBox 12" id="12"/>
            <p:cNvSpPr txBox="true"/>
            <p:nvPr/>
          </p:nvSpPr>
          <p:spPr>
            <a:xfrm>
              <a:off x="0" y="-38100"/>
              <a:ext cx="5090491" cy="804214"/>
            </a:xfrm>
            <a:prstGeom prst="rect">
              <a:avLst/>
            </a:prstGeom>
          </p:spPr>
          <p:txBody>
            <a:bodyPr anchor="ctr" rtlCol="false" tIns="50800" lIns="50800" bIns="50800" rIns="50800"/>
            <a:lstStyle/>
            <a:p>
              <a:pPr algn="ctr">
                <a:lnSpc>
                  <a:spcPts val="2659"/>
                </a:lnSpc>
                <a:spcBef>
                  <a:spcPct val="0"/>
                </a:spcBef>
              </a:pPr>
            </a:p>
          </p:txBody>
        </p:sp>
      </p:grpSp>
      <p:sp>
        <p:nvSpPr>
          <p:cNvPr name="Freeform 13" id="13"/>
          <p:cNvSpPr/>
          <p:nvPr/>
        </p:nvSpPr>
        <p:spPr>
          <a:xfrm flipH="false" flipV="false" rot="0">
            <a:off x="8728050" y="335342"/>
            <a:ext cx="3031573" cy="1113414"/>
          </a:xfrm>
          <a:custGeom>
            <a:avLst/>
            <a:gdLst/>
            <a:ahLst/>
            <a:cxnLst/>
            <a:rect r="r" b="b" t="t" l="l"/>
            <a:pathLst>
              <a:path h="1113414" w="3031573">
                <a:moveTo>
                  <a:pt x="0" y="0"/>
                </a:moveTo>
                <a:lnTo>
                  <a:pt x="3031573" y="0"/>
                </a:lnTo>
                <a:lnTo>
                  <a:pt x="3031573" y="1113414"/>
                </a:lnTo>
                <a:lnTo>
                  <a:pt x="0" y="1113414"/>
                </a:lnTo>
                <a:lnTo>
                  <a:pt x="0" y="0"/>
                </a:lnTo>
                <a:close/>
              </a:path>
            </a:pathLst>
          </a:custGeom>
          <a:blipFill>
            <a:blip r:embed="rId7">
              <a:alphaModFix amt="40000"/>
              <a:extLst>
                <a:ext uri="{96DAC541-7B7A-43D3-8B79-37D633B846F1}">
                  <asvg:svgBlip xmlns:asvg="http://schemas.microsoft.com/office/drawing/2016/SVG/main" r:embed="rId8"/>
                </a:ext>
              </a:extLst>
            </a:blip>
            <a:stretch>
              <a:fillRect l="0" t="0" r="0" b="0"/>
            </a:stretch>
          </a:blipFill>
        </p:spPr>
      </p:sp>
      <p:sp>
        <p:nvSpPr>
          <p:cNvPr name="Freeform 14" id="14"/>
          <p:cNvSpPr/>
          <p:nvPr/>
        </p:nvSpPr>
        <p:spPr>
          <a:xfrm flipH="false" flipV="false" rot="0">
            <a:off x="-997873" y="3092792"/>
            <a:ext cx="3031573" cy="1113414"/>
          </a:xfrm>
          <a:custGeom>
            <a:avLst/>
            <a:gdLst/>
            <a:ahLst/>
            <a:cxnLst/>
            <a:rect r="r" b="b" t="t" l="l"/>
            <a:pathLst>
              <a:path h="1113414" w="3031573">
                <a:moveTo>
                  <a:pt x="0" y="0"/>
                </a:moveTo>
                <a:lnTo>
                  <a:pt x="3031573" y="0"/>
                </a:lnTo>
                <a:lnTo>
                  <a:pt x="3031573" y="1113414"/>
                </a:lnTo>
                <a:lnTo>
                  <a:pt x="0" y="1113414"/>
                </a:lnTo>
                <a:lnTo>
                  <a:pt x="0" y="0"/>
                </a:lnTo>
                <a:close/>
              </a:path>
            </a:pathLst>
          </a:custGeom>
          <a:blipFill>
            <a:blip r:embed="rId7">
              <a:alphaModFix amt="40000"/>
              <a:extLst>
                <a:ext uri="{96DAC541-7B7A-43D3-8B79-37D633B846F1}">
                  <asvg:svgBlip xmlns:asvg="http://schemas.microsoft.com/office/drawing/2016/SVG/main" r:embed="rId8"/>
                </a:ext>
              </a:extLst>
            </a:blip>
            <a:stretch>
              <a:fillRect l="0" t="0" r="0" b="0"/>
            </a:stretch>
          </a:blipFill>
        </p:spPr>
      </p:sp>
      <p:sp>
        <p:nvSpPr>
          <p:cNvPr name="Freeform 15" id="15"/>
          <p:cNvSpPr/>
          <p:nvPr/>
        </p:nvSpPr>
        <p:spPr>
          <a:xfrm flipH="false" flipV="false" rot="0">
            <a:off x="17259300" y="5729547"/>
            <a:ext cx="2339806" cy="859347"/>
          </a:xfrm>
          <a:custGeom>
            <a:avLst/>
            <a:gdLst/>
            <a:ahLst/>
            <a:cxnLst/>
            <a:rect r="r" b="b" t="t" l="l"/>
            <a:pathLst>
              <a:path h="859347" w="2339806">
                <a:moveTo>
                  <a:pt x="0" y="0"/>
                </a:moveTo>
                <a:lnTo>
                  <a:pt x="2339806" y="0"/>
                </a:lnTo>
                <a:lnTo>
                  <a:pt x="2339806" y="859347"/>
                </a:lnTo>
                <a:lnTo>
                  <a:pt x="0" y="859347"/>
                </a:lnTo>
                <a:lnTo>
                  <a:pt x="0" y="0"/>
                </a:lnTo>
                <a:close/>
              </a:path>
            </a:pathLst>
          </a:custGeom>
          <a:blipFill>
            <a:blip r:embed="rId7">
              <a:alphaModFix amt="40000"/>
              <a:extLst>
                <a:ext uri="{96DAC541-7B7A-43D3-8B79-37D633B846F1}">
                  <asvg:svgBlip xmlns:asvg="http://schemas.microsoft.com/office/drawing/2016/SVG/main" r:embed="rId8"/>
                </a:ext>
              </a:extLst>
            </a:blip>
            <a:stretch>
              <a:fillRect l="0" t="0" r="0" b="0"/>
            </a:stretch>
          </a:blipFill>
        </p:spPr>
      </p:sp>
      <p:grpSp>
        <p:nvGrpSpPr>
          <p:cNvPr name="Group 16" id="16"/>
          <p:cNvGrpSpPr/>
          <p:nvPr/>
        </p:nvGrpSpPr>
        <p:grpSpPr>
          <a:xfrm rot="0">
            <a:off x="4914067" y="3348476"/>
            <a:ext cx="8026327" cy="6347535"/>
            <a:chOff x="0" y="0"/>
            <a:chExt cx="2113930" cy="1671779"/>
          </a:xfrm>
        </p:grpSpPr>
        <p:sp>
          <p:nvSpPr>
            <p:cNvPr name="Freeform 17" id="17"/>
            <p:cNvSpPr/>
            <p:nvPr/>
          </p:nvSpPr>
          <p:spPr>
            <a:xfrm flipH="false" flipV="false" rot="0">
              <a:off x="0" y="0"/>
              <a:ext cx="2113930" cy="1671779"/>
            </a:xfrm>
            <a:custGeom>
              <a:avLst/>
              <a:gdLst/>
              <a:ahLst/>
              <a:cxnLst/>
              <a:rect r="r" b="b" t="t" l="l"/>
              <a:pathLst>
                <a:path h="1671779" w="2113930">
                  <a:moveTo>
                    <a:pt x="49193" y="0"/>
                  </a:moveTo>
                  <a:lnTo>
                    <a:pt x="2064737" y="0"/>
                  </a:lnTo>
                  <a:cubicBezTo>
                    <a:pt x="2077784" y="0"/>
                    <a:pt x="2090296" y="5183"/>
                    <a:pt x="2099521" y="14408"/>
                  </a:cubicBezTo>
                  <a:cubicBezTo>
                    <a:pt x="2108747" y="23634"/>
                    <a:pt x="2113930" y="36146"/>
                    <a:pt x="2113930" y="49193"/>
                  </a:cubicBezTo>
                  <a:lnTo>
                    <a:pt x="2113930" y="1622586"/>
                  </a:lnTo>
                  <a:cubicBezTo>
                    <a:pt x="2113930" y="1635633"/>
                    <a:pt x="2108747" y="1648145"/>
                    <a:pt x="2099521" y="1657371"/>
                  </a:cubicBezTo>
                  <a:cubicBezTo>
                    <a:pt x="2090296" y="1666596"/>
                    <a:pt x="2077784" y="1671779"/>
                    <a:pt x="2064737" y="1671779"/>
                  </a:cubicBezTo>
                  <a:lnTo>
                    <a:pt x="49193" y="1671779"/>
                  </a:lnTo>
                  <a:cubicBezTo>
                    <a:pt x="22024" y="1671779"/>
                    <a:pt x="0" y="1649754"/>
                    <a:pt x="0" y="1622586"/>
                  </a:cubicBezTo>
                  <a:lnTo>
                    <a:pt x="0" y="49193"/>
                  </a:lnTo>
                  <a:cubicBezTo>
                    <a:pt x="0" y="36146"/>
                    <a:pt x="5183" y="23634"/>
                    <a:pt x="14408" y="14408"/>
                  </a:cubicBezTo>
                  <a:cubicBezTo>
                    <a:pt x="23634" y="5183"/>
                    <a:pt x="36146" y="0"/>
                    <a:pt x="49193" y="0"/>
                  </a:cubicBezTo>
                  <a:close/>
                </a:path>
              </a:pathLst>
            </a:custGeom>
            <a:solidFill>
              <a:srgbClr val="FFFFFF"/>
            </a:solidFill>
          </p:spPr>
        </p:sp>
        <p:sp>
          <p:nvSpPr>
            <p:cNvPr name="TextBox 18" id="18"/>
            <p:cNvSpPr txBox="true"/>
            <p:nvPr/>
          </p:nvSpPr>
          <p:spPr>
            <a:xfrm>
              <a:off x="0" y="-38100"/>
              <a:ext cx="2113930" cy="1709879"/>
            </a:xfrm>
            <a:prstGeom prst="rect">
              <a:avLst/>
            </a:prstGeom>
          </p:spPr>
          <p:txBody>
            <a:bodyPr anchor="ctr" rtlCol="false" tIns="50800" lIns="50800" bIns="50800" rIns="50800"/>
            <a:lstStyle/>
            <a:p>
              <a:pPr algn="ctr">
                <a:lnSpc>
                  <a:spcPts val="2659"/>
                </a:lnSpc>
                <a:spcBef>
                  <a:spcPct val="0"/>
                </a:spcBef>
              </a:pPr>
            </a:p>
          </p:txBody>
        </p:sp>
      </p:grpSp>
      <p:sp>
        <p:nvSpPr>
          <p:cNvPr name="Freeform 19" id="19"/>
          <p:cNvSpPr/>
          <p:nvPr/>
        </p:nvSpPr>
        <p:spPr>
          <a:xfrm flipH="false" flipV="false" rot="0">
            <a:off x="5264485" y="3468429"/>
            <a:ext cx="7325491" cy="6107628"/>
          </a:xfrm>
          <a:custGeom>
            <a:avLst/>
            <a:gdLst/>
            <a:ahLst/>
            <a:cxnLst/>
            <a:rect r="r" b="b" t="t" l="l"/>
            <a:pathLst>
              <a:path h="6107628" w="7325491">
                <a:moveTo>
                  <a:pt x="0" y="0"/>
                </a:moveTo>
                <a:lnTo>
                  <a:pt x="7325491" y="0"/>
                </a:lnTo>
                <a:lnTo>
                  <a:pt x="7325491" y="6107628"/>
                </a:lnTo>
                <a:lnTo>
                  <a:pt x="0" y="6107628"/>
                </a:lnTo>
                <a:lnTo>
                  <a:pt x="0" y="0"/>
                </a:lnTo>
                <a:close/>
              </a:path>
            </a:pathLst>
          </a:custGeom>
          <a:blipFill>
            <a:blip r:embed="rId9"/>
            <a:stretch>
              <a:fillRect l="0" t="0" r="0" b="0"/>
            </a:stretch>
          </a:blipFill>
        </p:spPr>
      </p:sp>
      <p:sp>
        <p:nvSpPr>
          <p:cNvPr name="TextBox 20" id="20"/>
          <p:cNvSpPr txBox="true"/>
          <p:nvPr/>
        </p:nvSpPr>
        <p:spPr>
          <a:xfrm rot="0">
            <a:off x="3844934" y="1959812"/>
            <a:ext cx="10164594" cy="1508617"/>
          </a:xfrm>
          <a:prstGeom prst="rect">
            <a:avLst/>
          </a:prstGeom>
        </p:spPr>
        <p:txBody>
          <a:bodyPr anchor="t" rtlCol="false" tIns="0" lIns="0" bIns="0" rIns="0">
            <a:spAutoFit/>
          </a:bodyPr>
          <a:lstStyle/>
          <a:p>
            <a:pPr algn="ctr">
              <a:lnSpc>
                <a:spcPts val="12397"/>
              </a:lnSpc>
              <a:spcBef>
                <a:spcPct val="0"/>
              </a:spcBef>
            </a:pPr>
            <a:r>
              <a:rPr lang="en-US" sz="8855">
                <a:solidFill>
                  <a:srgbClr val="FFFFFF"/>
                </a:solidFill>
                <a:latin typeface="Balabeloo"/>
                <a:ea typeface="Balabeloo"/>
                <a:cs typeface="Balabeloo"/>
                <a:sym typeface="Balabeloo"/>
              </a:rPr>
              <a:t>HASIL TRAINING</a:t>
            </a:r>
          </a:p>
        </p:txBody>
      </p:sp>
      <p:grpSp>
        <p:nvGrpSpPr>
          <p:cNvPr name="Group 21" id="21"/>
          <p:cNvGrpSpPr/>
          <p:nvPr/>
        </p:nvGrpSpPr>
        <p:grpSpPr>
          <a:xfrm rot="0">
            <a:off x="228768" y="158921"/>
            <a:ext cx="1544977" cy="1473079"/>
            <a:chOff x="0" y="0"/>
            <a:chExt cx="2059970" cy="1964105"/>
          </a:xfrm>
        </p:grpSpPr>
        <p:sp>
          <p:nvSpPr>
            <p:cNvPr name="Freeform 22" id="22"/>
            <p:cNvSpPr/>
            <p:nvPr/>
          </p:nvSpPr>
          <p:spPr>
            <a:xfrm flipH="false" flipV="false" rot="0">
              <a:off x="0" y="0"/>
              <a:ext cx="2059970" cy="1964105"/>
            </a:xfrm>
            <a:custGeom>
              <a:avLst/>
              <a:gdLst/>
              <a:ahLst/>
              <a:cxnLst/>
              <a:rect r="r" b="b" t="t" l="l"/>
              <a:pathLst>
                <a:path h="1964105" w="2059970">
                  <a:moveTo>
                    <a:pt x="0" y="0"/>
                  </a:moveTo>
                  <a:lnTo>
                    <a:pt x="2059970" y="0"/>
                  </a:lnTo>
                  <a:lnTo>
                    <a:pt x="2059970" y="1964105"/>
                  </a:lnTo>
                  <a:lnTo>
                    <a:pt x="0" y="1964105"/>
                  </a:lnTo>
                  <a:lnTo>
                    <a:pt x="0" y="0"/>
                  </a:lnTo>
                  <a:close/>
                </a:path>
              </a:pathLst>
            </a:custGeom>
            <a:blipFill>
              <a:blip r:embed="rId10"/>
              <a:stretch>
                <a:fillRect l="0" t="0" r="0" b="0"/>
              </a:stretch>
            </a:blipFill>
          </p:spPr>
        </p:sp>
        <p:sp>
          <p:nvSpPr>
            <p:cNvPr name="TextBox 23" id="23"/>
            <p:cNvSpPr txBox="true"/>
            <p:nvPr/>
          </p:nvSpPr>
          <p:spPr>
            <a:xfrm rot="0">
              <a:off x="472730" y="257492"/>
              <a:ext cx="1187693" cy="1325723"/>
            </a:xfrm>
            <a:prstGeom prst="rect">
              <a:avLst/>
            </a:prstGeom>
          </p:spPr>
          <p:txBody>
            <a:bodyPr anchor="t" rtlCol="false" tIns="0" lIns="0" bIns="0" rIns="0">
              <a:spAutoFit/>
            </a:bodyPr>
            <a:lstStyle/>
            <a:p>
              <a:pPr algn="ctr">
                <a:lnSpc>
                  <a:spcPts val="8398"/>
                </a:lnSpc>
                <a:spcBef>
                  <a:spcPct val="0"/>
                </a:spcBef>
              </a:pPr>
              <a:r>
                <a:rPr lang="en-US" sz="5999">
                  <a:solidFill>
                    <a:srgbClr val="000000"/>
                  </a:solidFill>
                  <a:latin typeface="Gluten"/>
                  <a:ea typeface="Gluten"/>
                  <a:cs typeface="Gluten"/>
                  <a:sym typeface="Gluten"/>
                </a:rPr>
                <a:t>14</a:t>
              </a:r>
            </a:p>
          </p:txBody>
        </p:sp>
      </p:gr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C1E4FF">
                <a:alpha val="100000"/>
              </a:srgbClr>
            </a:gs>
            <a:gs pos="100000">
              <a:srgbClr val="6DBCE8">
                <a:alpha val="100000"/>
              </a:srgbClr>
            </a:gs>
          </a:gsLst>
          <a:lin ang="5400000"/>
        </a:gradFill>
      </p:bgPr>
    </p:bg>
    <p:spTree>
      <p:nvGrpSpPr>
        <p:cNvPr id="1" name=""/>
        <p:cNvGrpSpPr/>
        <p:nvPr/>
      </p:nvGrpSpPr>
      <p:grpSpPr>
        <a:xfrm>
          <a:off x="0" y="0"/>
          <a:ext cx="0" cy="0"/>
          <a:chOff x="0" y="0"/>
          <a:chExt cx="0" cy="0"/>
        </a:xfrm>
      </p:grpSpPr>
      <p:sp>
        <p:nvSpPr>
          <p:cNvPr name="Freeform 2" id="2"/>
          <p:cNvSpPr/>
          <p:nvPr/>
        </p:nvSpPr>
        <p:spPr>
          <a:xfrm flipH="false" flipV="false" rot="0">
            <a:off x="-153920" y="6372302"/>
            <a:ext cx="22040613" cy="3957331"/>
          </a:xfrm>
          <a:custGeom>
            <a:avLst/>
            <a:gdLst/>
            <a:ahLst/>
            <a:cxnLst/>
            <a:rect r="r" b="b" t="t" l="l"/>
            <a:pathLst>
              <a:path h="3957331" w="22040613">
                <a:moveTo>
                  <a:pt x="0" y="0"/>
                </a:moveTo>
                <a:lnTo>
                  <a:pt x="22040613" y="0"/>
                </a:lnTo>
                <a:lnTo>
                  <a:pt x="22040613" y="3957331"/>
                </a:lnTo>
                <a:lnTo>
                  <a:pt x="0" y="395733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3368240" y="1927343"/>
            <a:ext cx="11117982" cy="3899409"/>
            <a:chOff x="0" y="0"/>
            <a:chExt cx="2928193" cy="1027005"/>
          </a:xfrm>
        </p:grpSpPr>
        <p:sp>
          <p:nvSpPr>
            <p:cNvPr name="Freeform 4" id="4"/>
            <p:cNvSpPr/>
            <p:nvPr/>
          </p:nvSpPr>
          <p:spPr>
            <a:xfrm flipH="false" flipV="false" rot="0">
              <a:off x="0" y="0"/>
              <a:ext cx="2928193" cy="1027005"/>
            </a:xfrm>
            <a:custGeom>
              <a:avLst/>
              <a:gdLst/>
              <a:ahLst/>
              <a:cxnLst/>
              <a:rect r="r" b="b" t="t" l="l"/>
              <a:pathLst>
                <a:path h="1027005" w="2928193">
                  <a:moveTo>
                    <a:pt x="35513" y="0"/>
                  </a:moveTo>
                  <a:lnTo>
                    <a:pt x="2892679" y="0"/>
                  </a:lnTo>
                  <a:cubicBezTo>
                    <a:pt x="2912293" y="0"/>
                    <a:pt x="2928193" y="15900"/>
                    <a:pt x="2928193" y="35513"/>
                  </a:cubicBezTo>
                  <a:lnTo>
                    <a:pt x="2928193" y="991492"/>
                  </a:lnTo>
                  <a:cubicBezTo>
                    <a:pt x="2928193" y="1000910"/>
                    <a:pt x="2924451" y="1009943"/>
                    <a:pt x="2917791" y="1016603"/>
                  </a:cubicBezTo>
                  <a:cubicBezTo>
                    <a:pt x="2911131" y="1023263"/>
                    <a:pt x="2902098" y="1027005"/>
                    <a:pt x="2892679" y="1027005"/>
                  </a:cubicBezTo>
                  <a:lnTo>
                    <a:pt x="35513" y="1027005"/>
                  </a:lnTo>
                  <a:cubicBezTo>
                    <a:pt x="26095" y="1027005"/>
                    <a:pt x="17062" y="1023263"/>
                    <a:pt x="10402" y="1016603"/>
                  </a:cubicBezTo>
                  <a:cubicBezTo>
                    <a:pt x="3742" y="1009943"/>
                    <a:pt x="0" y="1000910"/>
                    <a:pt x="0" y="991492"/>
                  </a:cubicBezTo>
                  <a:lnTo>
                    <a:pt x="0" y="35513"/>
                  </a:lnTo>
                  <a:cubicBezTo>
                    <a:pt x="0" y="15900"/>
                    <a:pt x="15900" y="0"/>
                    <a:pt x="35513" y="0"/>
                  </a:cubicBezTo>
                  <a:close/>
                </a:path>
              </a:pathLst>
            </a:custGeom>
            <a:solidFill>
              <a:srgbClr val="6DACCF"/>
            </a:solidFill>
          </p:spPr>
        </p:sp>
        <p:sp>
          <p:nvSpPr>
            <p:cNvPr name="TextBox 5" id="5"/>
            <p:cNvSpPr txBox="true"/>
            <p:nvPr/>
          </p:nvSpPr>
          <p:spPr>
            <a:xfrm>
              <a:off x="0" y="-38100"/>
              <a:ext cx="2928193" cy="1065105"/>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17259300" y="2528847"/>
            <a:ext cx="2643534" cy="2241304"/>
          </a:xfrm>
          <a:custGeom>
            <a:avLst/>
            <a:gdLst/>
            <a:ahLst/>
            <a:cxnLst/>
            <a:rect r="r" b="b" t="t" l="l"/>
            <a:pathLst>
              <a:path h="2241304" w="2643534">
                <a:moveTo>
                  <a:pt x="0" y="0"/>
                </a:moveTo>
                <a:lnTo>
                  <a:pt x="2643534" y="0"/>
                </a:lnTo>
                <a:lnTo>
                  <a:pt x="2643534" y="2241304"/>
                </a:lnTo>
                <a:lnTo>
                  <a:pt x="0" y="2241304"/>
                </a:lnTo>
                <a:lnTo>
                  <a:pt x="0" y="0"/>
                </a:lnTo>
                <a:close/>
              </a:path>
            </a:pathLst>
          </a:custGeom>
          <a:blipFill>
            <a:blip r:embed="rId4"/>
            <a:stretch>
              <a:fillRect l="0" t="0" r="0" b="-11459"/>
            </a:stretch>
          </a:blipFill>
        </p:spPr>
      </p:sp>
      <p:sp>
        <p:nvSpPr>
          <p:cNvPr name="Freeform 7" id="7"/>
          <p:cNvSpPr/>
          <p:nvPr/>
        </p:nvSpPr>
        <p:spPr>
          <a:xfrm flipH="false" flipV="false" rot="0">
            <a:off x="14092456" y="-1284612"/>
            <a:ext cx="3764177" cy="3698304"/>
          </a:xfrm>
          <a:custGeom>
            <a:avLst/>
            <a:gdLst/>
            <a:ahLst/>
            <a:cxnLst/>
            <a:rect r="r" b="b" t="t" l="l"/>
            <a:pathLst>
              <a:path h="3698304" w="3764177">
                <a:moveTo>
                  <a:pt x="0" y="0"/>
                </a:moveTo>
                <a:lnTo>
                  <a:pt x="3764177" y="0"/>
                </a:lnTo>
                <a:lnTo>
                  <a:pt x="3764177" y="3698304"/>
                </a:lnTo>
                <a:lnTo>
                  <a:pt x="0" y="3698304"/>
                </a:lnTo>
                <a:lnTo>
                  <a:pt x="0" y="0"/>
                </a:lnTo>
                <a:close/>
              </a:path>
            </a:pathLst>
          </a:custGeom>
          <a:blipFill>
            <a:blip r:embed="rId5"/>
            <a:stretch>
              <a:fillRect l="0" t="0" r="0" b="0"/>
            </a:stretch>
          </a:blipFill>
        </p:spPr>
      </p:sp>
      <p:sp>
        <p:nvSpPr>
          <p:cNvPr name="Freeform 8" id="8"/>
          <p:cNvSpPr/>
          <p:nvPr/>
        </p:nvSpPr>
        <p:spPr>
          <a:xfrm flipH="false" flipV="false" rot="0">
            <a:off x="5381143" y="564540"/>
            <a:ext cx="1014074" cy="884216"/>
          </a:xfrm>
          <a:custGeom>
            <a:avLst/>
            <a:gdLst/>
            <a:ahLst/>
            <a:cxnLst/>
            <a:rect r="r" b="b" t="t" l="l"/>
            <a:pathLst>
              <a:path h="884216" w="1014074">
                <a:moveTo>
                  <a:pt x="0" y="0"/>
                </a:moveTo>
                <a:lnTo>
                  <a:pt x="1014073" y="0"/>
                </a:lnTo>
                <a:lnTo>
                  <a:pt x="1014073" y="884216"/>
                </a:lnTo>
                <a:lnTo>
                  <a:pt x="0" y="884216"/>
                </a:lnTo>
                <a:lnTo>
                  <a:pt x="0" y="0"/>
                </a:lnTo>
                <a:close/>
              </a:path>
            </a:pathLst>
          </a:custGeom>
          <a:blipFill>
            <a:blip r:embed="rId6"/>
            <a:stretch>
              <a:fillRect l="-492499" t="-529256" r="0" b="-128919"/>
            </a:stretch>
          </a:blipFill>
        </p:spPr>
      </p:sp>
      <p:sp>
        <p:nvSpPr>
          <p:cNvPr name="Freeform 9" id="9"/>
          <p:cNvSpPr/>
          <p:nvPr/>
        </p:nvSpPr>
        <p:spPr>
          <a:xfrm flipH="false" flipV="false" rot="0">
            <a:off x="6663530" y="335342"/>
            <a:ext cx="956348" cy="833882"/>
          </a:xfrm>
          <a:custGeom>
            <a:avLst/>
            <a:gdLst/>
            <a:ahLst/>
            <a:cxnLst/>
            <a:rect r="r" b="b" t="t" l="l"/>
            <a:pathLst>
              <a:path h="833882" w="956348">
                <a:moveTo>
                  <a:pt x="0" y="0"/>
                </a:moveTo>
                <a:lnTo>
                  <a:pt x="956348" y="0"/>
                </a:lnTo>
                <a:lnTo>
                  <a:pt x="956348" y="833882"/>
                </a:lnTo>
                <a:lnTo>
                  <a:pt x="0" y="833882"/>
                </a:lnTo>
                <a:lnTo>
                  <a:pt x="0" y="0"/>
                </a:lnTo>
                <a:close/>
              </a:path>
            </a:pathLst>
          </a:custGeom>
          <a:blipFill>
            <a:blip r:embed="rId6"/>
            <a:stretch>
              <a:fillRect l="-492499" t="-529256" r="0" b="-128919"/>
            </a:stretch>
          </a:blipFill>
        </p:spPr>
      </p:sp>
      <p:grpSp>
        <p:nvGrpSpPr>
          <p:cNvPr name="Group 10" id="10"/>
          <p:cNvGrpSpPr/>
          <p:nvPr/>
        </p:nvGrpSpPr>
        <p:grpSpPr>
          <a:xfrm rot="0">
            <a:off x="-449662" y="9920961"/>
            <a:ext cx="19327956" cy="2908838"/>
            <a:chOff x="0" y="0"/>
            <a:chExt cx="5090491" cy="766114"/>
          </a:xfrm>
        </p:grpSpPr>
        <p:sp>
          <p:nvSpPr>
            <p:cNvPr name="Freeform 11" id="11"/>
            <p:cNvSpPr/>
            <p:nvPr/>
          </p:nvSpPr>
          <p:spPr>
            <a:xfrm flipH="false" flipV="false" rot="0">
              <a:off x="0" y="0"/>
              <a:ext cx="5090490" cy="766114"/>
            </a:xfrm>
            <a:custGeom>
              <a:avLst/>
              <a:gdLst/>
              <a:ahLst/>
              <a:cxnLst/>
              <a:rect r="r" b="b" t="t" l="l"/>
              <a:pathLst>
                <a:path h="766114" w="5090490">
                  <a:moveTo>
                    <a:pt x="20428" y="0"/>
                  </a:moveTo>
                  <a:lnTo>
                    <a:pt x="5070062" y="0"/>
                  </a:lnTo>
                  <a:cubicBezTo>
                    <a:pt x="5081344" y="0"/>
                    <a:pt x="5090490" y="9146"/>
                    <a:pt x="5090490" y="20428"/>
                  </a:cubicBezTo>
                  <a:lnTo>
                    <a:pt x="5090490" y="745685"/>
                  </a:lnTo>
                  <a:cubicBezTo>
                    <a:pt x="5090490" y="756968"/>
                    <a:pt x="5081344" y="766114"/>
                    <a:pt x="5070062" y="766114"/>
                  </a:cubicBezTo>
                  <a:lnTo>
                    <a:pt x="20428" y="766114"/>
                  </a:lnTo>
                  <a:cubicBezTo>
                    <a:pt x="9146" y="766114"/>
                    <a:pt x="0" y="756968"/>
                    <a:pt x="0" y="745685"/>
                  </a:cubicBezTo>
                  <a:lnTo>
                    <a:pt x="0" y="20428"/>
                  </a:lnTo>
                  <a:cubicBezTo>
                    <a:pt x="0" y="9146"/>
                    <a:pt x="9146" y="0"/>
                    <a:pt x="20428" y="0"/>
                  </a:cubicBezTo>
                  <a:close/>
                </a:path>
              </a:pathLst>
            </a:custGeom>
            <a:solidFill>
              <a:srgbClr val="ADC1CD"/>
            </a:solidFill>
          </p:spPr>
        </p:sp>
        <p:sp>
          <p:nvSpPr>
            <p:cNvPr name="TextBox 12" id="12"/>
            <p:cNvSpPr txBox="true"/>
            <p:nvPr/>
          </p:nvSpPr>
          <p:spPr>
            <a:xfrm>
              <a:off x="0" y="-38100"/>
              <a:ext cx="5090491" cy="804214"/>
            </a:xfrm>
            <a:prstGeom prst="rect">
              <a:avLst/>
            </a:prstGeom>
          </p:spPr>
          <p:txBody>
            <a:bodyPr anchor="ctr" rtlCol="false" tIns="50800" lIns="50800" bIns="50800" rIns="50800"/>
            <a:lstStyle/>
            <a:p>
              <a:pPr algn="ctr">
                <a:lnSpc>
                  <a:spcPts val="2659"/>
                </a:lnSpc>
                <a:spcBef>
                  <a:spcPct val="0"/>
                </a:spcBef>
              </a:pPr>
            </a:p>
          </p:txBody>
        </p:sp>
      </p:grpSp>
      <p:sp>
        <p:nvSpPr>
          <p:cNvPr name="Freeform 13" id="13"/>
          <p:cNvSpPr/>
          <p:nvPr/>
        </p:nvSpPr>
        <p:spPr>
          <a:xfrm flipH="false" flipV="false" rot="0">
            <a:off x="8728050" y="335342"/>
            <a:ext cx="3031573" cy="1113414"/>
          </a:xfrm>
          <a:custGeom>
            <a:avLst/>
            <a:gdLst/>
            <a:ahLst/>
            <a:cxnLst/>
            <a:rect r="r" b="b" t="t" l="l"/>
            <a:pathLst>
              <a:path h="1113414" w="3031573">
                <a:moveTo>
                  <a:pt x="0" y="0"/>
                </a:moveTo>
                <a:lnTo>
                  <a:pt x="3031573" y="0"/>
                </a:lnTo>
                <a:lnTo>
                  <a:pt x="3031573" y="1113414"/>
                </a:lnTo>
                <a:lnTo>
                  <a:pt x="0" y="1113414"/>
                </a:lnTo>
                <a:lnTo>
                  <a:pt x="0" y="0"/>
                </a:lnTo>
                <a:close/>
              </a:path>
            </a:pathLst>
          </a:custGeom>
          <a:blipFill>
            <a:blip r:embed="rId7">
              <a:alphaModFix amt="40000"/>
              <a:extLst>
                <a:ext uri="{96DAC541-7B7A-43D3-8B79-37D633B846F1}">
                  <asvg:svgBlip xmlns:asvg="http://schemas.microsoft.com/office/drawing/2016/SVG/main" r:embed="rId8"/>
                </a:ext>
              </a:extLst>
            </a:blip>
            <a:stretch>
              <a:fillRect l="0" t="0" r="0" b="0"/>
            </a:stretch>
          </a:blipFill>
        </p:spPr>
      </p:sp>
      <p:sp>
        <p:nvSpPr>
          <p:cNvPr name="Freeform 14" id="14"/>
          <p:cNvSpPr/>
          <p:nvPr/>
        </p:nvSpPr>
        <p:spPr>
          <a:xfrm flipH="false" flipV="false" rot="0">
            <a:off x="-997873" y="3092792"/>
            <a:ext cx="3031573" cy="1113414"/>
          </a:xfrm>
          <a:custGeom>
            <a:avLst/>
            <a:gdLst/>
            <a:ahLst/>
            <a:cxnLst/>
            <a:rect r="r" b="b" t="t" l="l"/>
            <a:pathLst>
              <a:path h="1113414" w="3031573">
                <a:moveTo>
                  <a:pt x="0" y="0"/>
                </a:moveTo>
                <a:lnTo>
                  <a:pt x="3031573" y="0"/>
                </a:lnTo>
                <a:lnTo>
                  <a:pt x="3031573" y="1113414"/>
                </a:lnTo>
                <a:lnTo>
                  <a:pt x="0" y="1113414"/>
                </a:lnTo>
                <a:lnTo>
                  <a:pt x="0" y="0"/>
                </a:lnTo>
                <a:close/>
              </a:path>
            </a:pathLst>
          </a:custGeom>
          <a:blipFill>
            <a:blip r:embed="rId7">
              <a:alphaModFix amt="40000"/>
              <a:extLst>
                <a:ext uri="{96DAC541-7B7A-43D3-8B79-37D633B846F1}">
                  <asvg:svgBlip xmlns:asvg="http://schemas.microsoft.com/office/drawing/2016/SVG/main" r:embed="rId8"/>
                </a:ext>
              </a:extLst>
            </a:blip>
            <a:stretch>
              <a:fillRect l="0" t="0" r="0" b="0"/>
            </a:stretch>
          </a:blipFill>
        </p:spPr>
      </p:sp>
      <p:sp>
        <p:nvSpPr>
          <p:cNvPr name="Freeform 15" id="15"/>
          <p:cNvSpPr/>
          <p:nvPr/>
        </p:nvSpPr>
        <p:spPr>
          <a:xfrm flipH="false" flipV="false" rot="0">
            <a:off x="17259300" y="5729547"/>
            <a:ext cx="2339806" cy="859347"/>
          </a:xfrm>
          <a:custGeom>
            <a:avLst/>
            <a:gdLst/>
            <a:ahLst/>
            <a:cxnLst/>
            <a:rect r="r" b="b" t="t" l="l"/>
            <a:pathLst>
              <a:path h="859347" w="2339806">
                <a:moveTo>
                  <a:pt x="0" y="0"/>
                </a:moveTo>
                <a:lnTo>
                  <a:pt x="2339806" y="0"/>
                </a:lnTo>
                <a:lnTo>
                  <a:pt x="2339806" y="859347"/>
                </a:lnTo>
                <a:lnTo>
                  <a:pt x="0" y="859347"/>
                </a:lnTo>
                <a:lnTo>
                  <a:pt x="0" y="0"/>
                </a:lnTo>
                <a:close/>
              </a:path>
            </a:pathLst>
          </a:custGeom>
          <a:blipFill>
            <a:blip r:embed="rId7">
              <a:alphaModFix amt="40000"/>
              <a:extLst>
                <a:ext uri="{96DAC541-7B7A-43D3-8B79-37D633B846F1}">
                  <asvg:svgBlip xmlns:asvg="http://schemas.microsoft.com/office/drawing/2016/SVG/main" r:embed="rId8"/>
                </a:ext>
              </a:extLst>
            </a:blip>
            <a:stretch>
              <a:fillRect l="0" t="0" r="0" b="0"/>
            </a:stretch>
          </a:blipFill>
        </p:spPr>
      </p:sp>
      <p:grpSp>
        <p:nvGrpSpPr>
          <p:cNvPr name="Group 16" id="16"/>
          <p:cNvGrpSpPr/>
          <p:nvPr/>
        </p:nvGrpSpPr>
        <p:grpSpPr>
          <a:xfrm rot="0">
            <a:off x="4914067" y="3348476"/>
            <a:ext cx="8026327" cy="6347535"/>
            <a:chOff x="0" y="0"/>
            <a:chExt cx="2113930" cy="1671779"/>
          </a:xfrm>
        </p:grpSpPr>
        <p:sp>
          <p:nvSpPr>
            <p:cNvPr name="Freeform 17" id="17"/>
            <p:cNvSpPr/>
            <p:nvPr/>
          </p:nvSpPr>
          <p:spPr>
            <a:xfrm flipH="false" flipV="false" rot="0">
              <a:off x="0" y="0"/>
              <a:ext cx="2113930" cy="1671779"/>
            </a:xfrm>
            <a:custGeom>
              <a:avLst/>
              <a:gdLst/>
              <a:ahLst/>
              <a:cxnLst/>
              <a:rect r="r" b="b" t="t" l="l"/>
              <a:pathLst>
                <a:path h="1671779" w="2113930">
                  <a:moveTo>
                    <a:pt x="49193" y="0"/>
                  </a:moveTo>
                  <a:lnTo>
                    <a:pt x="2064737" y="0"/>
                  </a:lnTo>
                  <a:cubicBezTo>
                    <a:pt x="2077784" y="0"/>
                    <a:pt x="2090296" y="5183"/>
                    <a:pt x="2099521" y="14408"/>
                  </a:cubicBezTo>
                  <a:cubicBezTo>
                    <a:pt x="2108747" y="23634"/>
                    <a:pt x="2113930" y="36146"/>
                    <a:pt x="2113930" y="49193"/>
                  </a:cubicBezTo>
                  <a:lnTo>
                    <a:pt x="2113930" y="1622586"/>
                  </a:lnTo>
                  <a:cubicBezTo>
                    <a:pt x="2113930" y="1635633"/>
                    <a:pt x="2108747" y="1648145"/>
                    <a:pt x="2099521" y="1657371"/>
                  </a:cubicBezTo>
                  <a:cubicBezTo>
                    <a:pt x="2090296" y="1666596"/>
                    <a:pt x="2077784" y="1671779"/>
                    <a:pt x="2064737" y="1671779"/>
                  </a:cubicBezTo>
                  <a:lnTo>
                    <a:pt x="49193" y="1671779"/>
                  </a:lnTo>
                  <a:cubicBezTo>
                    <a:pt x="22024" y="1671779"/>
                    <a:pt x="0" y="1649754"/>
                    <a:pt x="0" y="1622586"/>
                  </a:cubicBezTo>
                  <a:lnTo>
                    <a:pt x="0" y="49193"/>
                  </a:lnTo>
                  <a:cubicBezTo>
                    <a:pt x="0" y="36146"/>
                    <a:pt x="5183" y="23634"/>
                    <a:pt x="14408" y="14408"/>
                  </a:cubicBezTo>
                  <a:cubicBezTo>
                    <a:pt x="23634" y="5183"/>
                    <a:pt x="36146" y="0"/>
                    <a:pt x="49193" y="0"/>
                  </a:cubicBezTo>
                  <a:close/>
                </a:path>
              </a:pathLst>
            </a:custGeom>
            <a:solidFill>
              <a:srgbClr val="FFFFFF"/>
            </a:solidFill>
          </p:spPr>
        </p:sp>
        <p:sp>
          <p:nvSpPr>
            <p:cNvPr name="TextBox 18" id="18"/>
            <p:cNvSpPr txBox="true"/>
            <p:nvPr/>
          </p:nvSpPr>
          <p:spPr>
            <a:xfrm>
              <a:off x="0" y="-38100"/>
              <a:ext cx="2113930" cy="1709879"/>
            </a:xfrm>
            <a:prstGeom prst="rect">
              <a:avLst/>
            </a:prstGeom>
          </p:spPr>
          <p:txBody>
            <a:bodyPr anchor="ctr" rtlCol="false" tIns="50800" lIns="50800" bIns="50800" rIns="50800"/>
            <a:lstStyle/>
            <a:p>
              <a:pPr algn="ctr">
                <a:lnSpc>
                  <a:spcPts val="2659"/>
                </a:lnSpc>
                <a:spcBef>
                  <a:spcPct val="0"/>
                </a:spcBef>
              </a:pPr>
            </a:p>
          </p:txBody>
        </p:sp>
      </p:grpSp>
      <p:sp>
        <p:nvSpPr>
          <p:cNvPr name="Freeform 19" id="19"/>
          <p:cNvSpPr/>
          <p:nvPr/>
        </p:nvSpPr>
        <p:spPr>
          <a:xfrm flipH="false" flipV="false" rot="0">
            <a:off x="5264485" y="3468429"/>
            <a:ext cx="7325491" cy="6107628"/>
          </a:xfrm>
          <a:custGeom>
            <a:avLst/>
            <a:gdLst/>
            <a:ahLst/>
            <a:cxnLst/>
            <a:rect r="r" b="b" t="t" l="l"/>
            <a:pathLst>
              <a:path h="6107628" w="7325491">
                <a:moveTo>
                  <a:pt x="0" y="0"/>
                </a:moveTo>
                <a:lnTo>
                  <a:pt x="7325491" y="0"/>
                </a:lnTo>
                <a:lnTo>
                  <a:pt x="7325491" y="6107628"/>
                </a:lnTo>
                <a:lnTo>
                  <a:pt x="0" y="6107628"/>
                </a:lnTo>
                <a:lnTo>
                  <a:pt x="0" y="0"/>
                </a:lnTo>
                <a:close/>
              </a:path>
            </a:pathLst>
          </a:custGeom>
          <a:blipFill>
            <a:blip r:embed="rId9"/>
            <a:stretch>
              <a:fillRect l="0" t="0" r="0" b="0"/>
            </a:stretch>
          </a:blipFill>
        </p:spPr>
      </p:sp>
      <p:sp>
        <p:nvSpPr>
          <p:cNvPr name="TextBox 20" id="20"/>
          <p:cNvSpPr txBox="true"/>
          <p:nvPr/>
        </p:nvSpPr>
        <p:spPr>
          <a:xfrm rot="0">
            <a:off x="3844934" y="1959812"/>
            <a:ext cx="10164594" cy="1508617"/>
          </a:xfrm>
          <a:prstGeom prst="rect">
            <a:avLst/>
          </a:prstGeom>
        </p:spPr>
        <p:txBody>
          <a:bodyPr anchor="t" rtlCol="false" tIns="0" lIns="0" bIns="0" rIns="0">
            <a:spAutoFit/>
          </a:bodyPr>
          <a:lstStyle/>
          <a:p>
            <a:pPr algn="ctr">
              <a:lnSpc>
                <a:spcPts val="12397"/>
              </a:lnSpc>
              <a:spcBef>
                <a:spcPct val="0"/>
              </a:spcBef>
            </a:pPr>
            <a:r>
              <a:rPr lang="en-US" sz="8855">
                <a:solidFill>
                  <a:srgbClr val="FFFFFF"/>
                </a:solidFill>
                <a:latin typeface="Balabeloo"/>
                <a:ea typeface="Balabeloo"/>
                <a:cs typeface="Balabeloo"/>
                <a:sym typeface="Balabeloo"/>
              </a:rPr>
              <a:t>HASIL TRAINING</a:t>
            </a:r>
          </a:p>
        </p:txBody>
      </p:sp>
      <p:grpSp>
        <p:nvGrpSpPr>
          <p:cNvPr name="Group 21" id="21"/>
          <p:cNvGrpSpPr/>
          <p:nvPr/>
        </p:nvGrpSpPr>
        <p:grpSpPr>
          <a:xfrm rot="0">
            <a:off x="228768" y="158921"/>
            <a:ext cx="1544977" cy="1473079"/>
            <a:chOff x="0" y="0"/>
            <a:chExt cx="2059970" cy="1964105"/>
          </a:xfrm>
        </p:grpSpPr>
        <p:sp>
          <p:nvSpPr>
            <p:cNvPr name="Freeform 22" id="22"/>
            <p:cNvSpPr/>
            <p:nvPr/>
          </p:nvSpPr>
          <p:spPr>
            <a:xfrm flipH="false" flipV="false" rot="0">
              <a:off x="0" y="0"/>
              <a:ext cx="2059970" cy="1964105"/>
            </a:xfrm>
            <a:custGeom>
              <a:avLst/>
              <a:gdLst/>
              <a:ahLst/>
              <a:cxnLst/>
              <a:rect r="r" b="b" t="t" l="l"/>
              <a:pathLst>
                <a:path h="1964105" w="2059970">
                  <a:moveTo>
                    <a:pt x="0" y="0"/>
                  </a:moveTo>
                  <a:lnTo>
                    <a:pt x="2059970" y="0"/>
                  </a:lnTo>
                  <a:lnTo>
                    <a:pt x="2059970" y="1964105"/>
                  </a:lnTo>
                  <a:lnTo>
                    <a:pt x="0" y="1964105"/>
                  </a:lnTo>
                  <a:lnTo>
                    <a:pt x="0" y="0"/>
                  </a:lnTo>
                  <a:close/>
                </a:path>
              </a:pathLst>
            </a:custGeom>
            <a:blipFill>
              <a:blip r:embed="rId10"/>
              <a:stretch>
                <a:fillRect l="0" t="0" r="0" b="0"/>
              </a:stretch>
            </a:blipFill>
          </p:spPr>
        </p:sp>
        <p:sp>
          <p:nvSpPr>
            <p:cNvPr name="TextBox 23" id="23"/>
            <p:cNvSpPr txBox="true"/>
            <p:nvPr/>
          </p:nvSpPr>
          <p:spPr>
            <a:xfrm rot="0">
              <a:off x="472730" y="257492"/>
              <a:ext cx="1187693" cy="1325723"/>
            </a:xfrm>
            <a:prstGeom prst="rect">
              <a:avLst/>
            </a:prstGeom>
          </p:spPr>
          <p:txBody>
            <a:bodyPr anchor="t" rtlCol="false" tIns="0" lIns="0" bIns="0" rIns="0">
              <a:spAutoFit/>
            </a:bodyPr>
            <a:lstStyle/>
            <a:p>
              <a:pPr algn="ctr">
                <a:lnSpc>
                  <a:spcPts val="8398"/>
                </a:lnSpc>
                <a:spcBef>
                  <a:spcPct val="0"/>
                </a:spcBef>
              </a:pPr>
              <a:r>
                <a:rPr lang="en-US" sz="5999">
                  <a:solidFill>
                    <a:srgbClr val="000000"/>
                  </a:solidFill>
                  <a:latin typeface="Gluten"/>
                  <a:ea typeface="Gluten"/>
                  <a:cs typeface="Gluten"/>
                  <a:sym typeface="Gluten"/>
                </a:rPr>
                <a:t>15</a:t>
              </a:r>
            </a:p>
          </p:txBody>
        </p:sp>
      </p:gr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C1E4FF">
                <a:alpha val="100000"/>
              </a:srgbClr>
            </a:gs>
            <a:gs pos="100000">
              <a:srgbClr val="6DBCE8">
                <a:alpha val="100000"/>
              </a:srgbClr>
            </a:gs>
          </a:gsLst>
          <a:lin ang="5400000"/>
        </a:gradFill>
      </p:bgPr>
    </p:bg>
    <p:spTree>
      <p:nvGrpSpPr>
        <p:cNvPr id="1" name=""/>
        <p:cNvGrpSpPr/>
        <p:nvPr/>
      </p:nvGrpSpPr>
      <p:grpSpPr>
        <a:xfrm>
          <a:off x="0" y="0"/>
          <a:ext cx="0" cy="0"/>
          <a:chOff x="0" y="0"/>
          <a:chExt cx="0" cy="0"/>
        </a:xfrm>
      </p:grpSpPr>
      <p:sp>
        <p:nvSpPr>
          <p:cNvPr name="Freeform 2" id="2"/>
          <p:cNvSpPr/>
          <p:nvPr/>
        </p:nvSpPr>
        <p:spPr>
          <a:xfrm flipH="false" flipV="false" rot="0">
            <a:off x="-153920" y="6372302"/>
            <a:ext cx="22040613" cy="3957331"/>
          </a:xfrm>
          <a:custGeom>
            <a:avLst/>
            <a:gdLst/>
            <a:ahLst/>
            <a:cxnLst/>
            <a:rect r="r" b="b" t="t" l="l"/>
            <a:pathLst>
              <a:path h="3957331" w="22040613">
                <a:moveTo>
                  <a:pt x="0" y="0"/>
                </a:moveTo>
                <a:lnTo>
                  <a:pt x="22040613" y="0"/>
                </a:lnTo>
                <a:lnTo>
                  <a:pt x="22040613" y="3957331"/>
                </a:lnTo>
                <a:lnTo>
                  <a:pt x="0" y="395733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3368240" y="1927343"/>
            <a:ext cx="11117982" cy="3899409"/>
            <a:chOff x="0" y="0"/>
            <a:chExt cx="2928193" cy="1027005"/>
          </a:xfrm>
        </p:grpSpPr>
        <p:sp>
          <p:nvSpPr>
            <p:cNvPr name="Freeform 4" id="4"/>
            <p:cNvSpPr/>
            <p:nvPr/>
          </p:nvSpPr>
          <p:spPr>
            <a:xfrm flipH="false" flipV="false" rot="0">
              <a:off x="0" y="0"/>
              <a:ext cx="2928193" cy="1027005"/>
            </a:xfrm>
            <a:custGeom>
              <a:avLst/>
              <a:gdLst/>
              <a:ahLst/>
              <a:cxnLst/>
              <a:rect r="r" b="b" t="t" l="l"/>
              <a:pathLst>
                <a:path h="1027005" w="2928193">
                  <a:moveTo>
                    <a:pt x="35513" y="0"/>
                  </a:moveTo>
                  <a:lnTo>
                    <a:pt x="2892679" y="0"/>
                  </a:lnTo>
                  <a:cubicBezTo>
                    <a:pt x="2912293" y="0"/>
                    <a:pt x="2928193" y="15900"/>
                    <a:pt x="2928193" y="35513"/>
                  </a:cubicBezTo>
                  <a:lnTo>
                    <a:pt x="2928193" y="991492"/>
                  </a:lnTo>
                  <a:cubicBezTo>
                    <a:pt x="2928193" y="1000910"/>
                    <a:pt x="2924451" y="1009943"/>
                    <a:pt x="2917791" y="1016603"/>
                  </a:cubicBezTo>
                  <a:cubicBezTo>
                    <a:pt x="2911131" y="1023263"/>
                    <a:pt x="2902098" y="1027005"/>
                    <a:pt x="2892679" y="1027005"/>
                  </a:cubicBezTo>
                  <a:lnTo>
                    <a:pt x="35513" y="1027005"/>
                  </a:lnTo>
                  <a:cubicBezTo>
                    <a:pt x="26095" y="1027005"/>
                    <a:pt x="17062" y="1023263"/>
                    <a:pt x="10402" y="1016603"/>
                  </a:cubicBezTo>
                  <a:cubicBezTo>
                    <a:pt x="3742" y="1009943"/>
                    <a:pt x="0" y="1000910"/>
                    <a:pt x="0" y="991492"/>
                  </a:cubicBezTo>
                  <a:lnTo>
                    <a:pt x="0" y="35513"/>
                  </a:lnTo>
                  <a:cubicBezTo>
                    <a:pt x="0" y="15900"/>
                    <a:pt x="15900" y="0"/>
                    <a:pt x="35513" y="0"/>
                  </a:cubicBezTo>
                  <a:close/>
                </a:path>
              </a:pathLst>
            </a:custGeom>
            <a:solidFill>
              <a:srgbClr val="6DACCF"/>
            </a:solidFill>
          </p:spPr>
        </p:sp>
        <p:sp>
          <p:nvSpPr>
            <p:cNvPr name="TextBox 5" id="5"/>
            <p:cNvSpPr txBox="true"/>
            <p:nvPr/>
          </p:nvSpPr>
          <p:spPr>
            <a:xfrm>
              <a:off x="0" y="-38100"/>
              <a:ext cx="2928193" cy="1065105"/>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17259300" y="2528847"/>
            <a:ext cx="2643534" cy="2241304"/>
          </a:xfrm>
          <a:custGeom>
            <a:avLst/>
            <a:gdLst/>
            <a:ahLst/>
            <a:cxnLst/>
            <a:rect r="r" b="b" t="t" l="l"/>
            <a:pathLst>
              <a:path h="2241304" w="2643534">
                <a:moveTo>
                  <a:pt x="0" y="0"/>
                </a:moveTo>
                <a:lnTo>
                  <a:pt x="2643534" y="0"/>
                </a:lnTo>
                <a:lnTo>
                  <a:pt x="2643534" y="2241304"/>
                </a:lnTo>
                <a:lnTo>
                  <a:pt x="0" y="2241304"/>
                </a:lnTo>
                <a:lnTo>
                  <a:pt x="0" y="0"/>
                </a:lnTo>
                <a:close/>
              </a:path>
            </a:pathLst>
          </a:custGeom>
          <a:blipFill>
            <a:blip r:embed="rId4"/>
            <a:stretch>
              <a:fillRect l="0" t="0" r="0" b="-11459"/>
            </a:stretch>
          </a:blipFill>
        </p:spPr>
      </p:sp>
      <p:sp>
        <p:nvSpPr>
          <p:cNvPr name="Freeform 7" id="7"/>
          <p:cNvSpPr/>
          <p:nvPr/>
        </p:nvSpPr>
        <p:spPr>
          <a:xfrm flipH="false" flipV="false" rot="0">
            <a:off x="14092456" y="-1284612"/>
            <a:ext cx="3764177" cy="3698304"/>
          </a:xfrm>
          <a:custGeom>
            <a:avLst/>
            <a:gdLst/>
            <a:ahLst/>
            <a:cxnLst/>
            <a:rect r="r" b="b" t="t" l="l"/>
            <a:pathLst>
              <a:path h="3698304" w="3764177">
                <a:moveTo>
                  <a:pt x="0" y="0"/>
                </a:moveTo>
                <a:lnTo>
                  <a:pt x="3764177" y="0"/>
                </a:lnTo>
                <a:lnTo>
                  <a:pt x="3764177" y="3698304"/>
                </a:lnTo>
                <a:lnTo>
                  <a:pt x="0" y="3698304"/>
                </a:lnTo>
                <a:lnTo>
                  <a:pt x="0" y="0"/>
                </a:lnTo>
                <a:close/>
              </a:path>
            </a:pathLst>
          </a:custGeom>
          <a:blipFill>
            <a:blip r:embed="rId5"/>
            <a:stretch>
              <a:fillRect l="0" t="0" r="0" b="0"/>
            </a:stretch>
          </a:blipFill>
        </p:spPr>
      </p:sp>
      <p:sp>
        <p:nvSpPr>
          <p:cNvPr name="Freeform 8" id="8"/>
          <p:cNvSpPr/>
          <p:nvPr/>
        </p:nvSpPr>
        <p:spPr>
          <a:xfrm flipH="false" flipV="false" rot="0">
            <a:off x="5381143" y="564540"/>
            <a:ext cx="1014074" cy="884216"/>
          </a:xfrm>
          <a:custGeom>
            <a:avLst/>
            <a:gdLst/>
            <a:ahLst/>
            <a:cxnLst/>
            <a:rect r="r" b="b" t="t" l="l"/>
            <a:pathLst>
              <a:path h="884216" w="1014074">
                <a:moveTo>
                  <a:pt x="0" y="0"/>
                </a:moveTo>
                <a:lnTo>
                  <a:pt x="1014073" y="0"/>
                </a:lnTo>
                <a:lnTo>
                  <a:pt x="1014073" y="884216"/>
                </a:lnTo>
                <a:lnTo>
                  <a:pt x="0" y="884216"/>
                </a:lnTo>
                <a:lnTo>
                  <a:pt x="0" y="0"/>
                </a:lnTo>
                <a:close/>
              </a:path>
            </a:pathLst>
          </a:custGeom>
          <a:blipFill>
            <a:blip r:embed="rId6"/>
            <a:stretch>
              <a:fillRect l="-492499" t="-529256" r="0" b="-128919"/>
            </a:stretch>
          </a:blipFill>
        </p:spPr>
      </p:sp>
      <p:sp>
        <p:nvSpPr>
          <p:cNvPr name="Freeform 9" id="9"/>
          <p:cNvSpPr/>
          <p:nvPr/>
        </p:nvSpPr>
        <p:spPr>
          <a:xfrm flipH="false" flipV="false" rot="0">
            <a:off x="6663530" y="335342"/>
            <a:ext cx="956348" cy="833882"/>
          </a:xfrm>
          <a:custGeom>
            <a:avLst/>
            <a:gdLst/>
            <a:ahLst/>
            <a:cxnLst/>
            <a:rect r="r" b="b" t="t" l="l"/>
            <a:pathLst>
              <a:path h="833882" w="956348">
                <a:moveTo>
                  <a:pt x="0" y="0"/>
                </a:moveTo>
                <a:lnTo>
                  <a:pt x="956348" y="0"/>
                </a:lnTo>
                <a:lnTo>
                  <a:pt x="956348" y="833882"/>
                </a:lnTo>
                <a:lnTo>
                  <a:pt x="0" y="833882"/>
                </a:lnTo>
                <a:lnTo>
                  <a:pt x="0" y="0"/>
                </a:lnTo>
                <a:close/>
              </a:path>
            </a:pathLst>
          </a:custGeom>
          <a:blipFill>
            <a:blip r:embed="rId6"/>
            <a:stretch>
              <a:fillRect l="-492499" t="-529256" r="0" b="-128919"/>
            </a:stretch>
          </a:blipFill>
        </p:spPr>
      </p:sp>
      <p:grpSp>
        <p:nvGrpSpPr>
          <p:cNvPr name="Group 10" id="10"/>
          <p:cNvGrpSpPr/>
          <p:nvPr/>
        </p:nvGrpSpPr>
        <p:grpSpPr>
          <a:xfrm rot="0">
            <a:off x="-449662" y="9920961"/>
            <a:ext cx="19327956" cy="2908838"/>
            <a:chOff x="0" y="0"/>
            <a:chExt cx="5090491" cy="766114"/>
          </a:xfrm>
        </p:grpSpPr>
        <p:sp>
          <p:nvSpPr>
            <p:cNvPr name="Freeform 11" id="11"/>
            <p:cNvSpPr/>
            <p:nvPr/>
          </p:nvSpPr>
          <p:spPr>
            <a:xfrm flipH="false" flipV="false" rot="0">
              <a:off x="0" y="0"/>
              <a:ext cx="5090490" cy="766114"/>
            </a:xfrm>
            <a:custGeom>
              <a:avLst/>
              <a:gdLst/>
              <a:ahLst/>
              <a:cxnLst/>
              <a:rect r="r" b="b" t="t" l="l"/>
              <a:pathLst>
                <a:path h="766114" w="5090490">
                  <a:moveTo>
                    <a:pt x="20428" y="0"/>
                  </a:moveTo>
                  <a:lnTo>
                    <a:pt x="5070062" y="0"/>
                  </a:lnTo>
                  <a:cubicBezTo>
                    <a:pt x="5081344" y="0"/>
                    <a:pt x="5090490" y="9146"/>
                    <a:pt x="5090490" y="20428"/>
                  </a:cubicBezTo>
                  <a:lnTo>
                    <a:pt x="5090490" y="745685"/>
                  </a:lnTo>
                  <a:cubicBezTo>
                    <a:pt x="5090490" y="756968"/>
                    <a:pt x="5081344" y="766114"/>
                    <a:pt x="5070062" y="766114"/>
                  </a:cubicBezTo>
                  <a:lnTo>
                    <a:pt x="20428" y="766114"/>
                  </a:lnTo>
                  <a:cubicBezTo>
                    <a:pt x="9146" y="766114"/>
                    <a:pt x="0" y="756968"/>
                    <a:pt x="0" y="745685"/>
                  </a:cubicBezTo>
                  <a:lnTo>
                    <a:pt x="0" y="20428"/>
                  </a:lnTo>
                  <a:cubicBezTo>
                    <a:pt x="0" y="9146"/>
                    <a:pt x="9146" y="0"/>
                    <a:pt x="20428" y="0"/>
                  </a:cubicBezTo>
                  <a:close/>
                </a:path>
              </a:pathLst>
            </a:custGeom>
            <a:solidFill>
              <a:srgbClr val="ADC1CD"/>
            </a:solidFill>
          </p:spPr>
        </p:sp>
        <p:sp>
          <p:nvSpPr>
            <p:cNvPr name="TextBox 12" id="12"/>
            <p:cNvSpPr txBox="true"/>
            <p:nvPr/>
          </p:nvSpPr>
          <p:spPr>
            <a:xfrm>
              <a:off x="0" y="-38100"/>
              <a:ext cx="5090491" cy="804214"/>
            </a:xfrm>
            <a:prstGeom prst="rect">
              <a:avLst/>
            </a:prstGeom>
          </p:spPr>
          <p:txBody>
            <a:bodyPr anchor="ctr" rtlCol="false" tIns="50800" lIns="50800" bIns="50800" rIns="50800"/>
            <a:lstStyle/>
            <a:p>
              <a:pPr algn="ctr">
                <a:lnSpc>
                  <a:spcPts val="2659"/>
                </a:lnSpc>
                <a:spcBef>
                  <a:spcPct val="0"/>
                </a:spcBef>
              </a:pPr>
            </a:p>
          </p:txBody>
        </p:sp>
      </p:grpSp>
      <p:sp>
        <p:nvSpPr>
          <p:cNvPr name="Freeform 13" id="13"/>
          <p:cNvSpPr/>
          <p:nvPr/>
        </p:nvSpPr>
        <p:spPr>
          <a:xfrm flipH="false" flipV="false" rot="0">
            <a:off x="8728050" y="335342"/>
            <a:ext cx="3031573" cy="1113414"/>
          </a:xfrm>
          <a:custGeom>
            <a:avLst/>
            <a:gdLst/>
            <a:ahLst/>
            <a:cxnLst/>
            <a:rect r="r" b="b" t="t" l="l"/>
            <a:pathLst>
              <a:path h="1113414" w="3031573">
                <a:moveTo>
                  <a:pt x="0" y="0"/>
                </a:moveTo>
                <a:lnTo>
                  <a:pt x="3031573" y="0"/>
                </a:lnTo>
                <a:lnTo>
                  <a:pt x="3031573" y="1113414"/>
                </a:lnTo>
                <a:lnTo>
                  <a:pt x="0" y="1113414"/>
                </a:lnTo>
                <a:lnTo>
                  <a:pt x="0" y="0"/>
                </a:lnTo>
                <a:close/>
              </a:path>
            </a:pathLst>
          </a:custGeom>
          <a:blipFill>
            <a:blip r:embed="rId7">
              <a:alphaModFix amt="40000"/>
              <a:extLst>
                <a:ext uri="{96DAC541-7B7A-43D3-8B79-37D633B846F1}">
                  <asvg:svgBlip xmlns:asvg="http://schemas.microsoft.com/office/drawing/2016/SVG/main" r:embed="rId8"/>
                </a:ext>
              </a:extLst>
            </a:blip>
            <a:stretch>
              <a:fillRect l="0" t="0" r="0" b="0"/>
            </a:stretch>
          </a:blipFill>
        </p:spPr>
      </p:sp>
      <p:sp>
        <p:nvSpPr>
          <p:cNvPr name="Freeform 14" id="14"/>
          <p:cNvSpPr/>
          <p:nvPr/>
        </p:nvSpPr>
        <p:spPr>
          <a:xfrm flipH="false" flipV="false" rot="0">
            <a:off x="-997873" y="3092792"/>
            <a:ext cx="3031573" cy="1113414"/>
          </a:xfrm>
          <a:custGeom>
            <a:avLst/>
            <a:gdLst/>
            <a:ahLst/>
            <a:cxnLst/>
            <a:rect r="r" b="b" t="t" l="l"/>
            <a:pathLst>
              <a:path h="1113414" w="3031573">
                <a:moveTo>
                  <a:pt x="0" y="0"/>
                </a:moveTo>
                <a:lnTo>
                  <a:pt x="3031573" y="0"/>
                </a:lnTo>
                <a:lnTo>
                  <a:pt x="3031573" y="1113414"/>
                </a:lnTo>
                <a:lnTo>
                  <a:pt x="0" y="1113414"/>
                </a:lnTo>
                <a:lnTo>
                  <a:pt x="0" y="0"/>
                </a:lnTo>
                <a:close/>
              </a:path>
            </a:pathLst>
          </a:custGeom>
          <a:blipFill>
            <a:blip r:embed="rId7">
              <a:alphaModFix amt="40000"/>
              <a:extLst>
                <a:ext uri="{96DAC541-7B7A-43D3-8B79-37D633B846F1}">
                  <asvg:svgBlip xmlns:asvg="http://schemas.microsoft.com/office/drawing/2016/SVG/main" r:embed="rId8"/>
                </a:ext>
              </a:extLst>
            </a:blip>
            <a:stretch>
              <a:fillRect l="0" t="0" r="0" b="0"/>
            </a:stretch>
          </a:blipFill>
        </p:spPr>
      </p:sp>
      <p:sp>
        <p:nvSpPr>
          <p:cNvPr name="Freeform 15" id="15"/>
          <p:cNvSpPr/>
          <p:nvPr/>
        </p:nvSpPr>
        <p:spPr>
          <a:xfrm flipH="false" flipV="false" rot="0">
            <a:off x="17259300" y="5729547"/>
            <a:ext cx="2339806" cy="859347"/>
          </a:xfrm>
          <a:custGeom>
            <a:avLst/>
            <a:gdLst/>
            <a:ahLst/>
            <a:cxnLst/>
            <a:rect r="r" b="b" t="t" l="l"/>
            <a:pathLst>
              <a:path h="859347" w="2339806">
                <a:moveTo>
                  <a:pt x="0" y="0"/>
                </a:moveTo>
                <a:lnTo>
                  <a:pt x="2339806" y="0"/>
                </a:lnTo>
                <a:lnTo>
                  <a:pt x="2339806" y="859347"/>
                </a:lnTo>
                <a:lnTo>
                  <a:pt x="0" y="859347"/>
                </a:lnTo>
                <a:lnTo>
                  <a:pt x="0" y="0"/>
                </a:lnTo>
                <a:close/>
              </a:path>
            </a:pathLst>
          </a:custGeom>
          <a:blipFill>
            <a:blip r:embed="rId7">
              <a:alphaModFix amt="40000"/>
              <a:extLst>
                <a:ext uri="{96DAC541-7B7A-43D3-8B79-37D633B846F1}">
                  <asvg:svgBlip xmlns:asvg="http://schemas.microsoft.com/office/drawing/2016/SVG/main" r:embed="rId8"/>
                </a:ext>
              </a:extLst>
            </a:blip>
            <a:stretch>
              <a:fillRect l="0" t="0" r="0" b="0"/>
            </a:stretch>
          </a:blipFill>
        </p:spPr>
      </p:sp>
      <p:grpSp>
        <p:nvGrpSpPr>
          <p:cNvPr name="Group 16" id="16"/>
          <p:cNvGrpSpPr/>
          <p:nvPr/>
        </p:nvGrpSpPr>
        <p:grpSpPr>
          <a:xfrm rot="0">
            <a:off x="4914067" y="3348476"/>
            <a:ext cx="8026327" cy="6347535"/>
            <a:chOff x="0" y="0"/>
            <a:chExt cx="2113930" cy="1671779"/>
          </a:xfrm>
        </p:grpSpPr>
        <p:sp>
          <p:nvSpPr>
            <p:cNvPr name="Freeform 17" id="17"/>
            <p:cNvSpPr/>
            <p:nvPr/>
          </p:nvSpPr>
          <p:spPr>
            <a:xfrm flipH="false" flipV="false" rot="0">
              <a:off x="0" y="0"/>
              <a:ext cx="2113930" cy="1671779"/>
            </a:xfrm>
            <a:custGeom>
              <a:avLst/>
              <a:gdLst/>
              <a:ahLst/>
              <a:cxnLst/>
              <a:rect r="r" b="b" t="t" l="l"/>
              <a:pathLst>
                <a:path h="1671779" w="2113930">
                  <a:moveTo>
                    <a:pt x="49193" y="0"/>
                  </a:moveTo>
                  <a:lnTo>
                    <a:pt x="2064737" y="0"/>
                  </a:lnTo>
                  <a:cubicBezTo>
                    <a:pt x="2077784" y="0"/>
                    <a:pt x="2090296" y="5183"/>
                    <a:pt x="2099521" y="14408"/>
                  </a:cubicBezTo>
                  <a:cubicBezTo>
                    <a:pt x="2108747" y="23634"/>
                    <a:pt x="2113930" y="36146"/>
                    <a:pt x="2113930" y="49193"/>
                  </a:cubicBezTo>
                  <a:lnTo>
                    <a:pt x="2113930" y="1622586"/>
                  </a:lnTo>
                  <a:cubicBezTo>
                    <a:pt x="2113930" y="1635633"/>
                    <a:pt x="2108747" y="1648145"/>
                    <a:pt x="2099521" y="1657371"/>
                  </a:cubicBezTo>
                  <a:cubicBezTo>
                    <a:pt x="2090296" y="1666596"/>
                    <a:pt x="2077784" y="1671779"/>
                    <a:pt x="2064737" y="1671779"/>
                  </a:cubicBezTo>
                  <a:lnTo>
                    <a:pt x="49193" y="1671779"/>
                  </a:lnTo>
                  <a:cubicBezTo>
                    <a:pt x="22024" y="1671779"/>
                    <a:pt x="0" y="1649754"/>
                    <a:pt x="0" y="1622586"/>
                  </a:cubicBezTo>
                  <a:lnTo>
                    <a:pt x="0" y="49193"/>
                  </a:lnTo>
                  <a:cubicBezTo>
                    <a:pt x="0" y="36146"/>
                    <a:pt x="5183" y="23634"/>
                    <a:pt x="14408" y="14408"/>
                  </a:cubicBezTo>
                  <a:cubicBezTo>
                    <a:pt x="23634" y="5183"/>
                    <a:pt x="36146" y="0"/>
                    <a:pt x="49193" y="0"/>
                  </a:cubicBezTo>
                  <a:close/>
                </a:path>
              </a:pathLst>
            </a:custGeom>
            <a:solidFill>
              <a:srgbClr val="FFFFFF"/>
            </a:solidFill>
          </p:spPr>
        </p:sp>
        <p:sp>
          <p:nvSpPr>
            <p:cNvPr name="TextBox 18" id="18"/>
            <p:cNvSpPr txBox="true"/>
            <p:nvPr/>
          </p:nvSpPr>
          <p:spPr>
            <a:xfrm>
              <a:off x="0" y="-38100"/>
              <a:ext cx="2113930" cy="1709879"/>
            </a:xfrm>
            <a:prstGeom prst="rect">
              <a:avLst/>
            </a:prstGeom>
          </p:spPr>
          <p:txBody>
            <a:bodyPr anchor="ctr" rtlCol="false" tIns="50800" lIns="50800" bIns="50800" rIns="50800"/>
            <a:lstStyle/>
            <a:p>
              <a:pPr algn="ctr">
                <a:lnSpc>
                  <a:spcPts val="2659"/>
                </a:lnSpc>
                <a:spcBef>
                  <a:spcPct val="0"/>
                </a:spcBef>
              </a:pPr>
            </a:p>
          </p:txBody>
        </p:sp>
      </p:grpSp>
      <p:sp>
        <p:nvSpPr>
          <p:cNvPr name="Freeform 19" id="19"/>
          <p:cNvSpPr/>
          <p:nvPr/>
        </p:nvSpPr>
        <p:spPr>
          <a:xfrm flipH="false" flipV="false" rot="0">
            <a:off x="5264485" y="3468429"/>
            <a:ext cx="7325491" cy="6107628"/>
          </a:xfrm>
          <a:custGeom>
            <a:avLst/>
            <a:gdLst/>
            <a:ahLst/>
            <a:cxnLst/>
            <a:rect r="r" b="b" t="t" l="l"/>
            <a:pathLst>
              <a:path h="6107628" w="7325491">
                <a:moveTo>
                  <a:pt x="0" y="0"/>
                </a:moveTo>
                <a:lnTo>
                  <a:pt x="7325491" y="0"/>
                </a:lnTo>
                <a:lnTo>
                  <a:pt x="7325491" y="6107628"/>
                </a:lnTo>
                <a:lnTo>
                  <a:pt x="0" y="6107628"/>
                </a:lnTo>
                <a:lnTo>
                  <a:pt x="0" y="0"/>
                </a:lnTo>
                <a:close/>
              </a:path>
            </a:pathLst>
          </a:custGeom>
          <a:blipFill>
            <a:blip r:embed="rId9"/>
            <a:stretch>
              <a:fillRect l="0" t="0" r="0" b="0"/>
            </a:stretch>
          </a:blipFill>
        </p:spPr>
      </p:sp>
      <p:sp>
        <p:nvSpPr>
          <p:cNvPr name="TextBox 20" id="20"/>
          <p:cNvSpPr txBox="true"/>
          <p:nvPr/>
        </p:nvSpPr>
        <p:spPr>
          <a:xfrm rot="0">
            <a:off x="3844934" y="1959812"/>
            <a:ext cx="10164594" cy="1508617"/>
          </a:xfrm>
          <a:prstGeom prst="rect">
            <a:avLst/>
          </a:prstGeom>
        </p:spPr>
        <p:txBody>
          <a:bodyPr anchor="t" rtlCol="false" tIns="0" lIns="0" bIns="0" rIns="0">
            <a:spAutoFit/>
          </a:bodyPr>
          <a:lstStyle/>
          <a:p>
            <a:pPr algn="ctr">
              <a:lnSpc>
                <a:spcPts val="12397"/>
              </a:lnSpc>
              <a:spcBef>
                <a:spcPct val="0"/>
              </a:spcBef>
            </a:pPr>
            <a:r>
              <a:rPr lang="en-US" sz="8855">
                <a:solidFill>
                  <a:srgbClr val="FFFFFF"/>
                </a:solidFill>
                <a:latin typeface="Balabeloo"/>
                <a:ea typeface="Balabeloo"/>
                <a:cs typeface="Balabeloo"/>
                <a:sym typeface="Balabeloo"/>
              </a:rPr>
              <a:t>HASIL TRAINING</a:t>
            </a:r>
          </a:p>
        </p:txBody>
      </p:sp>
      <p:grpSp>
        <p:nvGrpSpPr>
          <p:cNvPr name="Group 21" id="21"/>
          <p:cNvGrpSpPr/>
          <p:nvPr/>
        </p:nvGrpSpPr>
        <p:grpSpPr>
          <a:xfrm rot="0">
            <a:off x="228768" y="158921"/>
            <a:ext cx="1544977" cy="1473079"/>
            <a:chOff x="0" y="0"/>
            <a:chExt cx="2059970" cy="1964105"/>
          </a:xfrm>
        </p:grpSpPr>
        <p:sp>
          <p:nvSpPr>
            <p:cNvPr name="Freeform 22" id="22"/>
            <p:cNvSpPr/>
            <p:nvPr/>
          </p:nvSpPr>
          <p:spPr>
            <a:xfrm flipH="false" flipV="false" rot="0">
              <a:off x="0" y="0"/>
              <a:ext cx="2059970" cy="1964105"/>
            </a:xfrm>
            <a:custGeom>
              <a:avLst/>
              <a:gdLst/>
              <a:ahLst/>
              <a:cxnLst/>
              <a:rect r="r" b="b" t="t" l="l"/>
              <a:pathLst>
                <a:path h="1964105" w="2059970">
                  <a:moveTo>
                    <a:pt x="0" y="0"/>
                  </a:moveTo>
                  <a:lnTo>
                    <a:pt x="2059970" y="0"/>
                  </a:lnTo>
                  <a:lnTo>
                    <a:pt x="2059970" y="1964105"/>
                  </a:lnTo>
                  <a:lnTo>
                    <a:pt x="0" y="1964105"/>
                  </a:lnTo>
                  <a:lnTo>
                    <a:pt x="0" y="0"/>
                  </a:lnTo>
                  <a:close/>
                </a:path>
              </a:pathLst>
            </a:custGeom>
            <a:blipFill>
              <a:blip r:embed="rId10"/>
              <a:stretch>
                <a:fillRect l="0" t="0" r="0" b="0"/>
              </a:stretch>
            </a:blipFill>
          </p:spPr>
        </p:sp>
        <p:sp>
          <p:nvSpPr>
            <p:cNvPr name="TextBox 23" id="23"/>
            <p:cNvSpPr txBox="true"/>
            <p:nvPr/>
          </p:nvSpPr>
          <p:spPr>
            <a:xfrm rot="0">
              <a:off x="472730" y="257492"/>
              <a:ext cx="1187693" cy="1325723"/>
            </a:xfrm>
            <a:prstGeom prst="rect">
              <a:avLst/>
            </a:prstGeom>
          </p:spPr>
          <p:txBody>
            <a:bodyPr anchor="t" rtlCol="false" tIns="0" lIns="0" bIns="0" rIns="0">
              <a:spAutoFit/>
            </a:bodyPr>
            <a:lstStyle/>
            <a:p>
              <a:pPr algn="ctr">
                <a:lnSpc>
                  <a:spcPts val="8398"/>
                </a:lnSpc>
                <a:spcBef>
                  <a:spcPct val="0"/>
                </a:spcBef>
              </a:pPr>
              <a:r>
                <a:rPr lang="en-US" sz="5999">
                  <a:solidFill>
                    <a:srgbClr val="000000"/>
                  </a:solidFill>
                  <a:latin typeface="Gluten"/>
                  <a:ea typeface="Gluten"/>
                  <a:cs typeface="Gluten"/>
                  <a:sym typeface="Gluten"/>
                </a:rPr>
                <a:t>16</a:t>
              </a:r>
            </a:p>
          </p:txBody>
        </p:sp>
      </p:gr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C1E4FF">
                <a:alpha val="100000"/>
              </a:srgbClr>
            </a:gs>
            <a:gs pos="100000">
              <a:srgbClr val="6DBCE8">
                <a:alpha val="100000"/>
              </a:srgbClr>
            </a:gs>
          </a:gsLst>
          <a:lin ang="5400000"/>
        </a:gradFill>
      </p:bgPr>
    </p:bg>
    <p:spTree>
      <p:nvGrpSpPr>
        <p:cNvPr id="1" name=""/>
        <p:cNvGrpSpPr/>
        <p:nvPr/>
      </p:nvGrpSpPr>
      <p:grpSpPr>
        <a:xfrm>
          <a:off x="0" y="0"/>
          <a:ext cx="0" cy="0"/>
          <a:chOff x="0" y="0"/>
          <a:chExt cx="0" cy="0"/>
        </a:xfrm>
      </p:grpSpPr>
      <p:sp>
        <p:nvSpPr>
          <p:cNvPr name="Freeform 2" id="2"/>
          <p:cNvSpPr/>
          <p:nvPr/>
        </p:nvSpPr>
        <p:spPr>
          <a:xfrm flipH="false" flipV="false" rot="0">
            <a:off x="-153920" y="6372302"/>
            <a:ext cx="22040613" cy="3957331"/>
          </a:xfrm>
          <a:custGeom>
            <a:avLst/>
            <a:gdLst/>
            <a:ahLst/>
            <a:cxnLst/>
            <a:rect r="r" b="b" t="t" l="l"/>
            <a:pathLst>
              <a:path h="3957331" w="22040613">
                <a:moveTo>
                  <a:pt x="0" y="0"/>
                </a:moveTo>
                <a:lnTo>
                  <a:pt x="22040613" y="0"/>
                </a:lnTo>
                <a:lnTo>
                  <a:pt x="22040613" y="3957331"/>
                </a:lnTo>
                <a:lnTo>
                  <a:pt x="0" y="395733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3368240" y="1927343"/>
            <a:ext cx="11117982" cy="3899409"/>
            <a:chOff x="0" y="0"/>
            <a:chExt cx="2928193" cy="1027005"/>
          </a:xfrm>
        </p:grpSpPr>
        <p:sp>
          <p:nvSpPr>
            <p:cNvPr name="Freeform 4" id="4"/>
            <p:cNvSpPr/>
            <p:nvPr/>
          </p:nvSpPr>
          <p:spPr>
            <a:xfrm flipH="false" flipV="false" rot="0">
              <a:off x="0" y="0"/>
              <a:ext cx="2928193" cy="1027005"/>
            </a:xfrm>
            <a:custGeom>
              <a:avLst/>
              <a:gdLst/>
              <a:ahLst/>
              <a:cxnLst/>
              <a:rect r="r" b="b" t="t" l="l"/>
              <a:pathLst>
                <a:path h="1027005" w="2928193">
                  <a:moveTo>
                    <a:pt x="35513" y="0"/>
                  </a:moveTo>
                  <a:lnTo>
                    <a:pt x="2892679" y="0"/>
                  </a:lnTo>
                  <a:cubicBezTo>
                    <a:pt x="2912293" y="0"/>
                    <a:pt x="2928193" y="15900"/>
                    <a:pt x="2928193" y="35513"/>
                  </a:cubicBezTo>
                  <a:lnTo>
                    <a:pt x="2928193" y="991492"/>
                  </a:lnTo>
                  <a:cubicBezTo>
                    <a:pt x="2928193" y="1000910"/>
                    <a:pt x="2924451" y="1009943"/>
                    <a:pt x="2917791" y="1016603"/>
                  </a:cubicBezTo>
                  <a:cubicBezTo>
                    <a:pt x="2911131" y="1023263"/>
                    <a:pt x="2902098" y="1027005"/>
                    <a:pt x="2892679" y="1027005"/>
                  </a:cubicBezTo>
                  <a:lnTo>
                    <a:pt x="35513" y="1027005"/>
                  </a:lnTo>
                  <a:cubicBezTo>
                    <a:pt x="26095" y="1027005"/>
                    <a:pt x="17062" y="1023263"/>
                    <a:pt x="10402" y="1016603"/>
                  </a:cubicBezTo>
                  <a:cubicBezTo>
                    <a:pt x="3742" y="1009943"/>
                    <a:pt x="0" y="1000910"/>
                    <a:pt x="0" y="991492"/>
                  </a:cubicBezTo>
                  <a:lnTo>
                    <a:pt x="0" y="35513"/>
                  </a:lnTo>
                  <a:cubicBezTo>
                    <a:pt x="0" y="15900"/>
                    <a:pt x="15900" y="0"/>
                    <a:pt x="35513" y="0"/>
                  </a:cubicBezTo>
                  <a:close/>
                </a:path>
              </a:pathLst>
            </a:custGeom>
            <a:solidFill>
              <a:srgbClr val="6DACCF"/>
            </a:solidFill>
          </p:spPr>
        </p:sp>
        <p:sp>
          <p:nvSpPr>
            <p:cNvPr name="TextBox 5" id="5"/>
            <p:cNvSpPr txBox="true"/>
            <p:nvPr/>
          </p:nvSpPr>
          <p:spPr>
            <a:xfrm>
              <a:off x="0" y="-38100"/>
              <a:ext cx="2928193" cy="1065105"/>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17259300" y="2528847"/>
            <a:ext cx="2643534" cy="2241304"/>
          </a:xfrm>
          <a:custGeom>
            <a:avLst/>
            <a:gdLst/>
            <a:ahLst/>
            <a:cxnLst/>
            <a:rect r="r" b="b" t="t" l="l"/>
            <a:pathLst>
              <a:path h="2241304" w="2643534">
                <a:moveTo>
                  <a:pt x="0" y="0"/>
                </a:moveTo>
                <a:lnTo>
                  <a:pt x="2643534" y="0"/>
                </a:lnTo>
                <a:lnTo>
                  <a:pt x="2643534" y="2241304"/>
                </a:lnTo>
                <a:lnTo>
                  <a:pt x="0" y="2241304"/>
                </a:lnTo>
                <a:lnTo>
                  <a:pt x="0" y="0"/>
                </a:lnTo>
                <a:close/>
              </a:path>
            </a:pathLst>
          </a:custGeom>
          <a:blipFill>
            <a:blip r:embed="rId4"/>
            <a:stretch>
              <a:fillRect l="0" t="0" r="0" b="-11459"/>
            </a:stretch>
          </a:blipFill>
        </p:spPr>
      </p:sp>
      <p:sp>
        <p:nvSpPr>
          <p:cNvPr name="Freeform 7" id="7"/>
          <p:cNvSpPr/>
          <p:nvPr/>
        </p:nvSpPr>
        <p:spPr>
          <a:xfrm flipH="false" flipV="false" rot="0">
            <a:off x="14092456" y="-1284612"/>
            <a:ext cx="3764177" cy="3698304"/>
          </a:xfrm>
          <a:custGeom>
            <a:avLst/>
            <a:gdLst/>
            <a:ahLst/>
            <a:cxnLst/>
            <a:rect r="r" b="b" t="t" l="l"/>
            <a:pathLst>
              <a:path h="3698304" w="3764177">
                <a:moveTo>
                  <a:pt x="0" y="0"/>
                </a:moveTo>
                <a:lnTo>
                  <a:pt x="3764177" y="0"/>
                </a:lnTo>
                <a:lnTo>
                  <a:pt x="3764177" y="3698304"/>
                </a:lnTo>
                <a:lnTo>
                  <a:pt x="0" y="3698304"/>
                </a:lnTo>
                <a:lnTo>
                  <a:pt x="0" y="0"/>
                </a:lnTo>
                <a:close/>
              </a:path>
            </a:pathLst>
          </a:custGeom>
          <a:blipFill>
            <a:blip r:embed="rId5"/>
            <a:stretch>
              <a:fillRect l="0" t="0" r="0" b="0"/>
            </a:stretch>
          </a:blipFill>
        </p:spPr>
      </p:sp>
      <p:sp>
        <p:nvSpPr>
          <p:cNvPr name="Freeform 8" id="8"/>
          <p:cNvSpPr/>
          <p:nvPr/>
        </p:nvSpPr>
        <p:spPr>
          <a:xfrm flipH="false" flipV="false" rot="0">
            <a:off x="5381143" y="564540"/>
            <a:ext cx="1014074" cy="884216"/>
          </a:xfrm>
          <a:custGeom>
            <a:avLst/>
            <a:gdLst/>
            <a:ahLst/>
            <a:cxnLst/>
            <a:rect r="r" b="b" t="t" l="l"/>
            <a:pathLst>
              <a:path h="884216" w="1014074">
                <a:moveTo>
                  <a:pt x="0" y="0"/>
                </a:moveTo>
                <a:lnTo>
                  <a:pt x="1014073" y="0"/>
                </a:lnTo>
                <a:lnTo>
                  <a:pt x="1014073" y="884216"/>
                </a:lnTo>
                <a:lnTo>
                  <a:pt x="0" y="884216"/>
                </a:lnTo>
                <a:lnTo>
                  <a:pt x="0" y="0"/>
                </a:lnTo>
                <a:close/>
              </a:path>
            </a:pathLst>
          </a:custGeom>
          <a:blipFill>
            <a:blip r:embed="rId6"/>
            <a:stretch>
              <a:fillRect l="-492499" t="-529256" r="0" b="-128919"/>
            </a:stretch>
          </a:blipFill>
        </p:spPr>
      </p:sp>
      <p:sp>
        <p:nvSpPr>
          <p:cNvPr name="Freeform 9" id="9"/>
          <p:cNvSpPr/>
          <p:nvPr/>
        </p:nvSpPr>
        <p:spPr>
          <a:xfrm flipH="false" flipV="false" rot="0">
            <a:off x="6663530" y="335342"/>
            <a:ext cx="956348" cy="833882"/>
          </a:xfrm>
          <a:custGeom>
            <a:avLst/>
            <a:gdLst/>
            <a:ahLst/>
            <a:cxnLst/>
            <a:rect r="r" b="b" t="t" l="l"/>
            <a:pathLst>
              <a:path h="833882" w="956348">
                <a:moveTo>
                  <a:pt x="0" y="0"/>
                </a:moveTo>
                <a:lnTo>
                  <a:pt x="956348" y="0"/>
                </a:lnTo>
                <a:lnTo>
                  <a:pt x="956348" y="833882"/>
                </a:lnTo>
                <a:lnTo>
                  <a:pt x="0" y="833882"/>
                </a:lnTo>
                <a:lnTo>
                  <a:pt x="0" y="0"/>
                </a:lnTo>
                <a:close/>
              </a:path>
            </a:pathLst>
          </a:custGeom>
          <a:blipFill>
            <a:blip r:embed="rId6"/>
            <a:stretch>
              <a:fillRect l="-492499" t="-529256" r="0" b="-128919"/>
            </a:stretch>
          </a:blipFill>
        </p:spPr>
      </p:sp>
      <p:grpSp>
        <p:nvGrpSpPr>
          <p:cNvPr name="Group 10" id="10"/>
          <p:cNvGrpSpPr/>
          <p:nvPr/>
        </p:nvGrpSpPr>
        <p:grpSpPr>
          <a:xfrm rot="0">
            <a:off x="-449662" y="9920961"/>
            <a:ext cx="19327956" cy="2908838"/>
            <a:chOff x="0" y="0"/>
            <a:chExt cx="5090491" cy="766114"/>
          </a:xfrm>
        </p:grpSpPr>
        <p:sp>
          <p:nvSpPr>
            <p:cNvPr name="Freeform 11" id="11"/>
            <p:cNvSpPr/>
            <p:nvPr/>
          </p:nvSpPr>
          <p:spPr>
            <a:xfrm flipH="false" flipV="false" rot="0">
              <a:off x="0" y="0"/>
              <a:ext cx="5090490" cy="766114"/>
            </a:xfrm>
            <a:custGeom>
              <a:avLst/>
              <a:gdLst/>
              <a:ahLst/>
              <a:cxnLst/>
              <a:rect r="r" b="b" t="t" l="l"/>
              <a:pathLst>
                <a:path h="766114" w="5090490">
                  <a:moveTo>
                    <a:pt x="20428" y="0"/>
                  </a:moveTo>
                  <a:lnTo>
                    <a:pt x="5070062" y="0"/>
                  </a:lnTo>
                  <a:cubicBezTo>
                    <a:pt x="5081344" y="0"/>
                    <a:pt x="5090490" y="9146"/>
                    <a:pt x="5090490" y="20428"/>
                  </a:cubicBezTo>
                  <a:lnTo>
                    <a:pt x="5090490" y="745685"/>
                  </a:lnTo>
                  <a:cubicBezTo>
                    <a:pt x="5090490" y="756968"/>
                    <a:pt x="5081344" y="766114"/>
                    <a:pt x="5070062" y="766114"/>
                  </a:cubicBezTo>
                  <a:lnTo>
                    <a:pt x="20428" y="766114"/>
                  </a:lnTo>
                  <a:cubicBezTo>
                    <a:pt x="9146" y="766114"/>
                    <a:pt x="0" y="756968"/>
                    <a:pt x="0" y="745685"/>
                  </a:cubicBezTo>
                  <a:lnTo>
                    <a:pt x="0" y="20428"/>
                  </a:lnTo>
                  <a:cubicBezTo>
                    <a:pt x="0" y="9146"/>
                    <a:pt x="9146" y="0"/>
                    <a:pt x="20428" y="0"/>
                  </a:cubicBezTo>
                  <a:close/>
                </a:path>
              </a:pathLst>
            </a:custGeom>
            <a:solidFill>
              <a:srgbClr val="ADC1CD"/>
            </a:solidFill>
          </p:spPr>
        </p:sp>
        <p:sp>
          <p:nvSpPr>
            <p:cNvPr name="TextBox 12" id="12"/>
            <p:cNvSpPr txBox="true"/>
            <p:nvPr/>
          </p:nvSpPr>
          <p:spPr>
            <a:xfrm>
              <a:off x="0" y="-38100"/>
              <a:ext cx="5090491" cy="804214"/>
            </a:xfrm>
            <a:prstGeom prst="rect">
              <a:avLst/>
            </a:prstGeom>
          </p:spPr>
          <p:txBody>
            <a:bodyPr anchor="ctr" rtlCol="false" tIns="50800" lIns="50800" bIns="50800" rIns="50800"/>
            <a:lstStyle/>
            <a:p>
              <a:pPr algn="ctr">
                <a:lnSpc>
                  <a:spcPts val="2659"/>
                </a:lnSpc>
                <a:spcBef>
                  <a:spcPct val="0"/>
                </a:spcBef>
              </a:pPr>
            </a:p>
          </p:txBody>
        </p:sp>
      </p:grpSp>
      <p:sp>
        <p:nvSpPr>
          <p:cNvPr name="Freeform 13" id="13"/>
          <p:cNvSpPr/>
          <p:nvPr/>
        </p:nvSpPr>
        <p:spPr>
          <a:xfrm flipH="false" flipV="false" rot="0">
            <a:off x="8728050" y="335342"/>
            <a:ext cx="3031573" cy="1113414"/>
          </a:xfrm>
          <a:custGeom>
            <a:avLst/>
            <a:gdLst/>
            <a:ahLst/>
            <a:cxnLst/>
            <a:rect r="r" b="b" t="t" l="l"/>
            <a:pathLst>
              <a:path h="1113414" w="3031573">
                <a:moveTo>
                  <a:pt x="0" y="0"/>
                </a:moveTo>
                <a:lnTo>
                  <a:pt x="3031573" y="0"/>
                </a:lnTo>
                <a:lnTo>
                  <a:pt x="3031573" y="1113414"/>
                </a:lnTo>
                <a:lnTo>
                  <a:pt x="0" y="1113414"/>
                </a:lnTo>
                <a:lnTo>
                  <a:pt x="0" y="0"/>
                </a:lnTo>
                <a:close/>
              </a:path>
            </a:pathLst>
          </a:custGeom>
          <a:blipFill>
            <a:blip r:embed="rId7">
              <a:alphaModFix amt="40000"/>
              <a:extLst>
                <a:ext uri="{96DAC541-7B7A-43D3-8B79-37D633B846F1}">
                  <asvg:svgBlip xmlns:asvg="http://schemas.microsoft.com/office/drawing/2016/SVG/main" r:embed="rId8"/>
                </a:ext>
              </a:extLst>
            </a:blip>
            <a:stretch>
              <a:fillRect l="0" t="0" r="0" b="0"/>
            </a:stretch>
          </a:blipFill>
        </p:spPr>
      </p:sp>
      <p:sp>
        <p:nvSpPr>
          <p:cNvPr name="Freeform 14" id="14"/>
          <p:cNvSpPr/>
          <p:nvPr/>
        </p:nvSpPr>
        <p:spPr>
          <a:xfrm flipH="false" flipV="false" rot="0">
            <a:off x="-997873" y="3092792"/>
            <a:ext cx="3031573" cy="1113414"/>
          </a:xfrm>
          <a:custGeom>
            <a:avLst/>
            <a:gdLst/>
            <a:ahLst/>
            <a:cxnLst/>
            <a:rect r="r" b="b" t="t" l="l"/>
            <a:pathLst>
              <a:path h="1113414" w="3031573">
                <a:moveTo>
                  <a:pt x="0" y="0"/>
                </a:moveTo>
                <a:lnTo>
                  <a:pt x="3031573" y="0"/>
                </a:lnTo>
                <a:lnTo>
                  <a:pt x="3031573" y="1113414"/>
                </a:lnTo>
                <a:lnTo>
                  <a:pt x="0" y="1113414"/>
                </a:lnTo>
                <a:lnTo>
                  <a:pt x="0" y="0"/>
                </a:lnTo>
                <a:close/>
              </a:path>
            </a:pathLst>
          </a:custGeom>
          <a:blipFill>
            <a:blip r:embed="rId7">
              <a:alphaModFix amt="40000"/>
              <a:extLst>
                <a:ext uri="{96DAC541-7B7A-43D3-8B79-37D633B846F1}">
                  <asvg:svgBlip xmlns:asvg="http://schemas.microsoft.com/office/drawing/2016/SVG/main" r:embed="rId8"/>
                </a:ext>
              </a:extLst>
            </a:blip>
            <a:stretch>
              <a:fillRect l="0" t="0" r="0" b="0"/>
            </a:stretch>
          </a:blipFill>
        </p:spPr>
      </p:sp>
      <p:sp>
        <p:nvSpPr>
          <p:cNvPr name="Freeform 15" id="15"/>
          <p:cNvSpPr/>
          <p:nvPr/>
        </p:nvSpPr>
        <p:spPr>
          <a:xfrm flipH="false" flipV="false" rot="0">
            <a:off x="17259300" y="5729547"/>
            <a:ext cx="2339806" cy="859347"/>
          </a:xfrm>
          <a:custGeom>
            <a:avLst/>
            <a:gdLst/>
            <a:ahLst/>
            <a:cxnLst/>
            <a:rect r="r" b="b" t="t" l="l"/>
            <a:pathLst>
              <a:path h="859347" w="2339806">
                <a:moveTo>
                  <a:pt x="0" y="0"/>
                </a:moveTo>
                <a:lnTo>
                  <a:pt x="2339806" y="0"/>
                </a:lnTo>
                <a:lnTo>
                  <a:pt x="2339806" y="859347"/>
                </a:lnTo>
                <a:lnTo>
                  <a:pt x="0" y="859347"/>
                </a:lnTo>
                <a:lnTo>
                  <a:pt x="0" y="0"/>
                </a:lnTo>
                <a:close/>
              </a:path>
            </a:pathLst>
          </a:custGeom>
          <a:blipFill>
            <a:blip r:embed="rId7">
              <a:alphaModFix amt="40000"/>
              <a:extLst>
                <a:ext uri="{96DAC541-7B7A-43D3-8B79-37D633B846F1}">
                  <asvg:svgBlip xmlns:asvg="http://schemas.microsoft.com/office/drawing/2016/SVG/main" r:embed="rId8"/>
                </a:ext>
              </a:extLst>
            </a:blip>
            <a:stretch>
              <a:fillRect l="0" t="0" r="0" b="0"/>
            </a:stretch>
          </a:blipFill>
        </p:spPr>
      </p:sp>
      <p:grpSp>
        <p:nvGrpSpPr>
          <p:cNvPr name="Group 16" id="16"/>
          <p:cNvGrpSpPr/>
          <p:nvPr/>
        </p:nvGrpSpPr>
        <p:grpSpPr>
          <a:xfrm rot="0">
            <a:off x="4914067" y="3348476"/>
            <a:ext cx="8026327" cy="6347535"/>
            <a:chOff x="0" y="0"/>
            <a:chExt cx="2113930" cy="1671779"/>
          </a:xfrm>
        </p:grpSpPr>
        <p:sp>
          <p:nvSpPr>
            <p:cNvPr name="Freeform 17" id="17"/>
            <p:cNvSpPr/>
            <p:nvPr/>
          </p:nvSpPr>
          <p:spPr>
            <a:xfrm flipH="false" flipV="false" rot="0">
              <a:off x="0" y="0"/>
              <a:ext cx="2113930" cy="1671779"/>
            </a:xfrm>
            <a:custGeom>
              <a:avLst/>
              <a:gdLst/>
              <a:ahLst/>
              <a:cxnLst/>
              <a:rect r="r" b="b" t="t" l="l"/>
              <a:pathLst>
                <a:path h="1671779" w="2113930">
                  <a:moveTo>
                    <a:pt x="49193" y="0"/>
                  </a:moveTo>
                  <a:lnTo>
                    <a:pt x="2064737" y="0"/>
                  </a:lnTo>
                  <a:cubicBezTo>
                    <a:pt x="2077784" y="0"/>
                    <a:pt x="2090296" y="5183"/>
                    <a:pt x="2099521" y="14408"/>
                  </a:cubicBezTo>
                  <a:cubicBezTo>
                    <a:pt x="2108747" y="23634"/>
                    <a:pt x="2113930" y="36146"/>
                    <a:pt x="2113930" y="49193"/>
                  </a:cubicBezTo>
                  <a:lnTo>
                    <a:pt x="2113930" y="1622586"/>
                  </a:lnTo>
                  <a:cubicBezTo>
                    <a:pt x="2113930" y="1635633"/>
                    <a:pt x="2108747" y="1648145"/>
                    <a:pt x="2099521" y="1657371"/>
                  </a:cubicBezTo>
                  <a:cubicBezTo>
                    <a:pt x="2090296" y="1666596"/>
                    <a:pt x="2077784" y="1671779"/>
                    <a:pt x="2064737" y="1671779"/>
                  </a:cubicBezTo>
                  <a:lnTo>
                    <a:pt x="49193" y="1671779"/>
                  </a:lnTo>
                  <a:cubicBezTo>
                    <a:pt x="22024" y="1671779"/>
                    <a:pt x="0" y="1649754"/>
                    <a:pt x="0" y="1622586"/>
                  </a:cubicBezTo>
                  <a:lnTo>
                    <a:pt x="0" y="49193"/>
                  </a:lnTo>
                  <a:cubicBezTo>
                    <a:pt x="0" y="36146"/>
                    <a:pt x="5183" y="23634"/>
                    <a:pt x="14408" y="14408"/>
                  </a:cubicBezTo>
                  <a:cubicBezTo>
                    <a:pt x="23634" y="5183"/>
                    <a:pt x="36146" y="0"/>
                    <a:pt x="49193" y="0"/>
                  </a:cubicBezTo>
                  <a:close/>
                </a:path>
              </a:pathLst>
            </a:custGeom>
            <a:solidFill>
              <a:srgbClr val="FFFFFF"/>
            </a:solidFill>
          </p:spPr>
        </p:sp>
        <p:sp>
          <p:nvSpPr>
            <p:cNvPr name="TextBox 18" id="18"/>
            <p:cNvSpPr txBox="true"/>
            <p:nvPr/>
          </p:nvSpPr>
          <p:spPr>
            <a:xfrm>
              <a:off x="0" y="-38100"/>
              <a:ext cx="2113930" cy="1709879"/>
            </a:xfrm>
            <a:prstGeom prst="rect">
              <a:avLst/>
            </a:prstGeom>
          </p:spPr>
          <p:txBody>
            <a:bodyPr anchor="ctr" rtlCol="false" tIns="50800" lIns="50800" bIns="50800" rIns="50800"/>
            <a:lstStyle/>
            <a:p>
              <a:pPr algn="ctr">
                <a:lnSpc>
                  <a:spcPts val="2659"/>
                </a:lnSpc>
                <a:spcBef>
                  <a:spcPct val="0"/>
                </a:spcBef>
              </a:pPr>
            </a:p>
          </p:txBody>
        </p:sp>
      </p:grpSp>
      <p:sp>
        <p:nvSpPr>
          <p:cNvPr name="Freeform 19" id="19"/>
          <p:cNvSpPr/>
          <p:nvPr/>
        </p:nvSpPr>
        <p:spPr>
          <a:xfrm flipH="false" flipV="false" rot="0">
            <a:off x="5264485" y="3468429"/>
            <a:ext cx="7325491" cy="6107628"/>
          </a:xfrm>
          <a:custGeom>
            <a:avLst/>
            <a:gdLst/>
            <a:ahLst/>
            <a:cxnLst/>
            <a:rect r="r" b="b" t="t" l="l"/>
            <a:pathLst>
              <a:path h="6107628" w="7325491">
                <a:moveTo>
                  <a:pt x="0" y="0"/>
                </a:moveTo>
                <a:lnTo>
                  <a:pt x="7325491" y="0"/>
                </a:lnTo>
                <a:lnTo>
                  <a:pt x="7325491" y="6107628"/>
                </a:lnTo>
                <a:lnTo>
                  <a:pt x="0" y="6107628"/>
                </a:lnTo>
                <a:lnTo>
                  <a:pt x="0" y="0"/>
                </a:lnTo>
                <a:close/>
              </a:path>
            </a:pathLst>
          </a:custGeom>
          <a:blipFill>
            <a:blip r:embed="rId9"/>
            <a:stretch>
              <a:fillRect l="0" t="0" r="0" b="0"/>
            </a:stretch>
          </a:blipFill>
        </p:spPr>
      </p:sp>
      <p:sp>
        <p:nvSpPr>
          <p:cNvPr name="TextBox 20" id="20"/>
          <p:cNvSpPr txBox="true"/>
          <p:nvPr/>
        </p:nvSpPr>
        <p:spPr>
          <a:xfrm rot="0">
            <a:off x="3844934" y="1959812"/>
            <a:ext cx="10164594" cy="1508617"/>
          </a:xfrm>
          <a:prstGeom prst="rect">
            <a:avLst/>
          </a:prstGeom>
        </p:spPr>
        <p:txBody>
          <a:bodyPr anchor="t" rtlCol="false" tIns="0" lIns="0" bIns="0" rIns="0">
            <a:spAutoFit/>
          </a:bodyPr>
          <a:lstStyle/>
          <a:p>
            <a:pPr algn="ctr">
              <a:lnSpc>
                <a:spcPts val="12397"/>
              </a:lnSpc>
              <a:spcBef>
                <a:spcPct val="0"/>
              </a:spcBef>
            </a:pPr>
            <a:r>
              <a:rPr lang="en-US" sz="8855">
                <a:solidFill>
                  <a:srgbClr val="FFFFFF"/>
                </a:solidFill>
                <a:latin typeface="Balabeloo"/>
                <a:ea typeface="Balabeloo"/>
                <a:cs typeface="Balabeloo"/>
                <a:sym typeface="Balabeloo"/>
              </a:rPr>
              <a:t>HASIL TRAINING</a:t>
            </a:r>
          </a:p>
        </p:txBody>
      </p:sp>
      <p:grpSp>
        <p:nvGrpSpPr>
          <p:cNvPr name="Group 21" id="21"/>
          <p:cNvGrpSpPr/>
          <p:nvPr/>
        </p:nvGrpSpPr>
        <p:grpSpPr>
          <a:xfrm rot="0">
            <a:off x="228768" y="158921"/>
            <a:ext cx="1544977" cy="1473079"/>
            <a:chOff x="0" y="0"/>
            <a:chExt cx="2059970" cy="1964105"/>
          </a:xfrm>
        </p:grpSpPr>
        <p:sp>
          <p:nvSpPr>
            <p:cNvPr name="Freeform 22" id="22"/>
            <p:cNvSpPr/>
            <p:nvPr/>
          </p:nvSpPr>
          <p:spPr>
            <a:xfrm flipH="false" flipV="false" rot="0">
              <a:off x="0" y="0"/>
              <a:ext cx="2059970" cy="1964105"/>
            </a:xfrm>
            <a:custGeom>
              <a:avLst/>
              <a:gdLst/>
              <a:ahLst/>
              <a:cxnLst/>
              <a:rect r="r" b="b" t="t" l="l"/>
              <a:pathLst>
                <a:path h="1964105" w="2059970">
                  <a:moveTo>
                    <a:pt x="0" y="0"/>
                  </a:moveTo>
                  <a:lnTo>
                    <a:pt x="2059970" y="0"/>
                  </a:lnTo>
                  <a:lnTo>
                    <a:pt x="2059970" y="1964105"/>
                  </a:lnTo>
                  <a:lnTo>
                    <a:pt x="0" y="1964105"/>
                  </a:lnTo>
                  <a:lnTo>
                    <a:pt x="0" y="0"/>
                  </a:lnTo>
                  <a:close/>
                </a:path>
              </a:pathLst>
            </a:custGeom>
            <a:blipFill>
              <a:blip r:embed="rId10"/>
              <a:stretch>
                <a:fillRect l="0" t="0" r="0" b="0"/>
              </a:stretch>
            </a:blipFill>
          </p:spPr>
        </p:sp>
        <p:sp>
          <p:nvSpPr>
            <p:cNvPr name="TextBox 23" id="23"/>
            <p:cNvSpPr txBox="true"/>
            <p:nvPr/>
          </p:nvSpPr>
          <p:spPr>
            <a:xfrm rot="0">
              <a:off x="472730" y="257492"/>
              <a:ext cx="1187693" cy="1325723"/>
            </a:xfrm>
            <a:prstGeom prst="rect">
              <a:avLst/>
            </a:prstGeom>
          </p:spPr>
          <p:txBody>
            <a:bodyPr anchor="t" rtlCol="false" tIns="0" lIns="0" bIns="0" rIns="0">
              <a:spAutoFit/>
            </a:bodyPr>
            <a:lstStyle/>
            <a:p>
              <a:pPr algn="ctr">
                <a:lnSpc>
                  <a:spcPts val="8398"/>
                </a:lnSpc>
                <a:spcBef>
                  <a:spcPct val="0"/>
                </a:spcBef>
              </a:pPr>
              <a:r>
                <a:rPr lang="en-US" sz="5999">
                  <a:solidFill>
                    <a:srgbClr val="000000"/>
                  </a:solidFill>
                  <a:latin typeface="Gluten"/>
                  <a:ea typeface="Gluten"/>
                  <a:cs typeface="Gluten"/>
                  <a:sym typeface="Gluten"/>
                </a:rPr>
                <a:t>17</a:t>
              </a:r>
            </a:p>
          </p:txBody>
        </p:sp>
      </p:gr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C1E4FF">
                <a:alpha val="100000"/>
              </a:srgbClr>
            </a:gs>
            <a:gs pos="100000">
              <a:srgbClr val="6DBCE8">
                <a:alpha val="100000"/>
              </a:srgbClr>
            </a:gs>
          </a:gsLst>
          <a:lin ang="5400000"/>
        </a:gradFill>
      </p:bgPr>
    </p:bg>
    <p:spTree>
      <p:nvGrpSpPr>
        <p:cNvPr id="1" name=""/>
        <p:cNvGrpSpPr/>
        <p:nvPr/>
      </p:nvGrpSpPr>
      <p:grpSpPr>
        <a:xfrm>
          <a:off x="0" y="0"/>
          <a:ext cx="0" cy="0"/>
          <a:chOff x="0" y="0"/>
          <a:chExt cx="0" cy="0"/>
        </a:xfrm>
      </p:grpSpPr>
      <p:sp>
        <p:nvSpPr>
          <p:cNvPr name="Freeform 2" id="2"/>
          <p:cNvSpPr/>
          <p:nvPr/>
        </p:nvSpPr>
        <p:spPr>
          <a:xfrm flipH="false" flipV="false" rot="0">
            <a:off x="-153920" y="6372302"/>
            <a:ext cx="22040613" cy="3957331"/>
          </a:xfrm>
          <a:custGeom>
            <a:avLst/>
            <a:gdLst/>
            <a:ahLst/>
            <a:cxnLst/>
            <a:rect r="r" b="b" t="t" l="l"/>
            <a:pathLst>
              <a:path h="3957331" w="22040613">
                <a:moveTo>
                  <a:pt x="0" y="0"/>
                </a:moveTo>
                <a:lnTo>
                  <a:pt x="22040613" y="0"/>
                </a:lnTo>
                <a:lnTo>
                  <a:pt x="22040613" y="3957331"/>
                </a:lnTo>
                <a:lnTo>
                  <a:pt x="0" y="395733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3368240" y="1927343"/>
            <a:ext cx="11117982" cy="3899409"/>
            <a:chOff x="0" y="0"/>
            <a:chExt cx="2928193" cy="1027005"/>
          </a:xfrm>
        </p:grpSpPr>
        <p:sp>
          <p:nvSpPr>
            <p:cNvPr name="Freeform 4" id="4"/>
            <p:cNvSpPr/>
            <p:nvPr/>
          </p:nvSpPr>
          <p:spPr>
            <a:xfrm flipH="false" flipV="false" rot="0">
              <a:off x="0" y="0"/>
              <a:ext cx="2928193" cy="1027005"/>
            </a:xfrm>
            <a:custGeom>
              <a:avLst/>
              <a:gdLst/>
              <a:ahLst/>
              <a:cxnLst/>
              <a:rect r="r" b="b" t="t" l="l"/>
              <a:pathLst>
                <a:path h="1027005" w="2928193">
                  <a:moveTo>
                    <a:pt x="35513" y="0"/>
                  </a:moveTo>
                  <a:lnTo>
                    <a:pt x="2892679" y="0"/>
                  </a:lnTo>
                  <a:cubicBezTo>
                    <a:pt x="2912293" y="0"/>
                    <a:pt x="2928193" y="15900"/>
                    <a:pt x="2928193" y="35513"/>
                  </a:cubicBezTo>
                  <a:lnTo>
                    <a:pt x="2928193" y="991492"/>
                  </a:lnTo>
                  <a:cubicBezTo>
                    <a:pt x="2928193" y="1000910"/>
                    <a:pt x="2924451" y="1009943"/>
                    <a:pt x="2917791" y="1016603"/>
                  </a:cubicBezTo>
                  <a:cubicBezTo>
                    <a:pt x="2911131" y="1023263"/>
                    <a:pt x="2902098" y="1027005"/>
                    <a:pt x="2892679" y="1027005"/>
                  </a:cubicBezTo>
                  <a:lnTo>
                    <a:pt x="35513" y="1027005"/>
                  </a:lnTo>
                  <a:cubicBezTo>
                    <a:pt x="26095" y="1027005"/>
                    <a:pt x="17062" y="1023263"/>
                    <a:pt x="10402" y="1016603"/>
                  </a:cubicBezTo>
                  <a:cubicBezTo>
                    <a:pt x="3742" y="1009943"/>
                    <a:pt x="0" y="1000910"/>
                    <a:pt x="0" y="991492"/>
                  </a:cubicBezTo>
                  <a:lnTo>
                    <a:pt x="0" y="35513"/>
                  </a:lnTo>
                  <a:cubicBezTo>
                    <a:pt x="0" y="15900"/>
                    <a:pt x="15900" y="0"/>
                    <a:pt x="35513" y="0"/>
                  </a:cubicBezTo>
                  <a:close/>
                </a:path>
              </a:pathLst>
            </a:custGeom>
            <a:solidFill>
              <a:srgbClr val="6DACCF"/>
            </a:solidFill>
          </p:spPr>
        </p:sp>
        <p:sp>
          <p:nvSpPr>
            <p:cNvPr name="TextBox 5" id="5"/>
            <p:cNvSpPr txBox="true"/>
            <p:nvPr/>
          </p:nvSpPr>
          <p:spPr>
            <a:xfrm>
              <a:off x="0" y="-38100"/>
              <a:ext cx="2928193" cy="1065105"/>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17259300" y="2528847"/>
            <a:ext cx="2643534" cy="2241304"/>
          </a:xfrm>
          <a:custGeom>
            <a:avLst/>
            <a:gdLst/>
            <a:ahLst/>
            <a:cxnLst/>
            <a:rect r="r" b="b" t="t" l="l"/>
            <a:pathLst>
              <a:path h="2241304" w="2643534">
                <a:moveTo>
                  <a:pt x="0" y="0"/>
                </a:moveTo>
                <a:lnTo>
                  <a:pt x="2643534" y="0"/>
                </a:lnTo>
                <a:lnTo>
                  <a:pt x="2643534" y="2241304"/>
                </a:lnTo>
                <a:lnTo>
                  <a:pt x="0" y="2241304"/>
                </a:lnTo>
                <a:lnTo>
                  <a:pt x="0" y="0"/>
                </a:lnTo>
                <a:close/>
              </a:path>
            </a:pathLst>
          </a:custGeom>
          <a:blipFill>
            <a:blip r:embed="rId4"/>
            <a:stretch>
              <a:fillRect l="0" t="0" r="0" b="-11459"/>
            </a:stretch>
          </a:blipFill>
        </p:spPr>
      </p:sp>
      <p:sp>
        <p:nvSpPr>
          <p:cNvPr name="Freeform 7" id="7"/>
          <p:cNvSpPr/>
          <p:nvPr/>
        </p:nvSpPr>
        <p:spPr>
          <a:xfrm flipH="false" flipV="false" rot="0">
            <a:off x="14092456" y="-1284612"/>
            <a:ext cx="3764177" cy="3698304"/>
          </a:xfrm>
          <a:custGeom>
            <a:avLst/>
            <a:gdLst/>
            <a:ahLst/>
            <a:cxnLst/>
            <a:rect r="r" b="b" t="t" l="l"/>
            <a:pathLst>
              <a:path h="3698304" w="3764177">
                <a:moveTo>
                  <a:pt x="0" y="0"/>
                </a:moveTo>
                <a:lnTo>
                  <a:pt x="3764177" y="0"/>
                </a:lnTo>
                <a:lnTo>
                  <a:pt x="3764177" y="3698304"/>
                </a:lnTo>
                <a:lnTo>
                  <a:pt x="0" y="3698304"/>
                </a:lnTo>
                <a:lnTo>
                  <a:pt x="0" y="0"/>
                </a:lnTo>
                <a:close/>
              </a:path>
            </a:pathLst>
          </a:custGeom>
          <a:blipFill>
            <a:blip r:embed="rId5"/>
            <a:stretch>
              <a:fillRect l="0" t="0" r="0" b="0"/>
            </a:stretch>
          </a:blipFill>
        </p:spPr>
      </p:sp>
      <p:sp>
        <p:nvSpPr>
          <p:cNvPr name="Freeform 8" id="8"/>
          <p:cNvSpPr/>
          <p:nvPr/>
        </p:nvSpPr>
        <p:spPr>
          <a:xfrm flipH="false" flipV="false" rot="0">
            <a:off x="5381143" y="564540"/>
            <a:ext cx="1014074" cy="884216"/>
          </a:xfrm>
          <a:custGeom>
            <a:avLst/>
            <a:gdLst/>
            <a:ahLst/>
            <a:cxnLst/>
            <a:rect r="r" b="b" t="t" l="l"/>
            <a:pathLst>
              <a:path h="884216" w="1014074">
                <a:moveTo>
                  <a:pt x="0" y="0"/>
                </a:moveTo>
                <a:lnTo>
                  <a:pt x="1014073" y="0"/>
                </a:lnTo>
                <a:lnTo>
                  <a:pt x="1014073" y="884216"/>
                </a:lnTo>
                <a:lnTo>
                  <a:pt x="0" y="884216"/>
                </a:lnTo>
                <a:lnTo>
                  <a:pt x="0" y="0"/>
                </a:lnTo>
                <a:close/>
              </a:path>
            </a:pathLst>
          </a:custGeom>
          <a:blipFill>
            <a:blip r:embed="rId6"/>
            <a:stretch>
              <a:fillRect l="-492499" t="-529256" r="0" b="-128919"/>
            </a:stretch>
          </a:blipFill>
        </p:spPr>
      </p:sp>
      <p:sp>
        <p:nvSpPr>
          <p:cNvPr name="Freeform 9" id="9"/>
          <p:cNvSpPr/>
          <p:nvPr/>
        </p:nvSpPr>
        <p:spPr>
          <a:xfrm flipH="false" flipV="false" rot="0">
            <a:off x="6663530" y="335342"/>
            <a:ext cx="956348" cy="833882"/>
          </a:xfrm>
          <a:custGeom>
            <a:avLst/>
            <a:gdLst/>
            <a:ahLst/>
            <a:cxnLst/>
            <a:rect r="r" b="b" t="t" l="l"/>
            <a:pathLst>
              <a:path h="833882" w="956348">
                <a:moveTo>
                  <a:pt x="0" y="0"/>
                </a:moveTo>
                <a:lnTo>
                  <a:pt x="956348" y="0"/>
                </a:lnTo>
                <a:lnTo>
                  <a:pt x="956348" y="833882"/>
                </a:lnTo>
                <a:lnTo>
                  <a:pt x="0" y="833882"/>
                </a:lnTo>
                <a:lnTo>
                  <a:pt x="0" y="0"/>
                </a:lnTo>
                <a:close/>
              </a:path>
            </a:pathLst>
          </a:custGeom>
          <a:blipFill>
            <a:blip r:embed="rId6"/>
            <a:stretch>
              <a:fillRect l="-492499" t="-529256" r="0" b="-128919"/>
            </a:stretch>
          </a:blipFill>
        </p:spPr>
      </p:sp>
      <p:grpSp>
        <p:nvGrpSpPr>
          <p:cNvPr name="Group 10" id="10"/>
          <p:cNvGrpSpPr/>
          <p:nvPr/>
        </p:nvGrpSpPr>
        <p:grpSpPr>
          <a:xfrm rot="0">
            <a:off x="-449662" y="9920961"/>
            <a:ext cx="19327956" cy="2908838"/>
            <a:chOff x="0" y="0"/>
            <a:chExt cx="5090491" cy="766114"/>
          </a:xfrm>
        </p:grpSpPr>
        <p:sp>
          <p:nvSpPr>
            <p:cNvPr name="Freeform 11" id="11"/>
            <p:cNvSpPr/>
            <p:nvPr/>
          </p:nvSpPr>
          <p:spPr>
            <a:xfrm flipH="false" flipV="false" rot="0">
              <a:off x="0" y="0"/>
              <a:ext cx="5090490" cy="766114"/>
            </a:xfrm>
            <a:custGeom>
              <a:avLst/>
              <a:gdLst/>
              <a:ahLst/>
              <a:cxnLst/>
              <a:rect r="r" b="b" t="t" l="l"/>
              <a:pathLst>
                <a:path h="766114" w="5090490">
                  <a:moveTo>
                    <a:pt x="20428" y="0"/>
                  </a:moveTo>
                  <a:lnTo>
                    <a:pt x="5070062" y="0"/>
                  </a:lnTo>
                  <a:cubicBezTo>
                    <a:pt x="5081344" y="0"/>
                    <a:pt x="5090490" y="9146"/>
                    <a:pt x="5090490" y="20428"/>
                  </a:cubicBezTo>
                  <a:lnTo>
                    <a:pt x="5090490" y="745685"/>
                  </a:lnTo>
                  <a:cubicBezTo>
                    <a:pt x="5090490" y="756968"/>
                    <a:pt x="5081344" y="766114"/>
                    <a:pt x="5070062" y="766114"/>
                  </a:cubicBezTo>
                  <a:lnTo>
                    <a:pt x="20428" y="766114"/>
                  </a:lnTo>
                  <a:cubicBezTo>
                    <a:pt x="9146" y="766114"/>
                    <a:pt x="0" y="756968"/>
                    <a:pt x="0" y="745685"/>
                  </a:cubicBezTo>
                  <a:lnTo>
                    <a:pt x="0" y="20428"/>
                  </a:lnTo>
                  <a:cubicBezTo>
                    <a:pt x="0" y="9146"/>
                    <a:pt x="9146" y="0"/>
                    <a:pt x="20428" y="0"/>
                  </a:cubicBezTo>
                  <a:close/>
                </a:path>
              </a:pathLst>
            </a:custGeom>
            <a:solidFill>
              <a:srgbClr val="ADC1CD"/>
            </a:solidFill>
          </p:spPr>
        </p:sp>
        <p:sp>
          <p:nvSpPr>
            <p:cNvPr name="TextBox 12" id="12"/>
            <p:cNvSpPr txBox="true"/>
            <p:nvPr/>
          </p:nvSpPr>
          <p:spPr>
            <a:xfrm>
              <a:off x="0" y="-38100"/>
              <a:ext cx="5090491" cy="804214"/>
            </a:xfrm>
            <a:prstGeom prst="rect">
              <a:avLst/>
            </a:prstGeom>
          </p:spPr>
          <p:txBody>
            <a:bodyPr anchor="ctr" rtlCol="false" tIns="50800" lIns="50800" bIns="50800" rIns="50800"/>
            <a:lstStyle/>
            <a:p>
              <a:pPr algn="ctr">
                <a:lnSpc>
                  <a:spcPts val="2659"/>
                </a:lnSpc>
                <a:spcBef>
                  <a:spcPct val="0"/>
                </a:spcBef>
              </a:pPr>
            </a:p>
          </p:txBody>
        </p:sp>
      </p:grpSp>
      <p:sp>
        <p:nvSpPr>
          <p:cNvPr name="Freeform 13" id="13"/>
          <p:cNvSpPr/>
          <p:nvPr/>
        </p:nvSpPr>
        <p:spPr>
          <a:xfrm flipH="false" flipV="false" rot="0">
            <a:off x="8728050" y="335342"/>
            <a:ext cx="3031573" cy="1113414"/>
          </a:xfrm>
          <a:custGeom>
            <a:avLst/>
            <a:gdLst/>
            <a:ahLst/>
            <a:cxnLst/>
            <a:rect r="r" b="b" t="t" l="l"/>
            <a:pathLst>
              <a:path h="1113414" w="3031573">
                <a:moveTo>
                  <a:pt x="0" y="0"/>
                </a:moveTo>
                <a:lnTo>
                  <a:pt x="3031573" y="0"/>
                </a:lnTo>
                <a:lnTo>
                  <a:pt x="3031573" y="1113414"/>
                </a:lnTo>
                <a:lnTo>
                  <a:pt x="0" y="1113414"/>
                </a:lnTo>
                <a:lnTo>
                  <a:pt x="0" y="0"/>
                </a:lnTo>
                <a:close/>
              </a:path>
            </a:pathLst>
          </a:custGeom>
          <a:blipFill>
            <a:blip r:embed="rId7">
              <a:alphaModFix amt="40000"/>
              <a:extLst>
                <a:ext uri="{96DAC541-7B7A-43D3-8B79-37D633B846F1}">
                  <asvg:svgBlip xmlns:asvg="http://schemas.microsoft.com/office/drawing/2016/SVG/main" r:embed="rId8"/>
                </a:ext>
              </a:extLst>
            </a:blip>
            <a:stretch>
              <a:fillRect l="0" t="0" r="0" b="0"/>
            </a:stretch>
          </a:blipFill>
        </p:spPr>
      </p:sp>
      <p:sp>
        <p:nvSpPr>
          <p:cNvPr name="Freeform 14" id="14"/>
          <p:cNvSpPr/>
          <p:nvPr/>
        </p:nvSpPr>
        <p:spPr>
          <a:xfrm flipH="false" flipV="false" rot="0">
            <a:off x="-997873" y="3092792"/>
            <a:ext cx="3031573" cy="1113414"/>
          </a:xfrm>
          <a:custGeom>
            <a:avLst/>
            <a:gdLst/>
            <a:ahLst/>
            <a:cxnLst/>
            <a:rect r="r" b="b" t="t" l="l"/>
            <a:pathLst>
              <a:path h="1113414" w="3031573">
                <a:moveTo>
                  <a:pt x="0" y="0"/>
                </a:moveTo>
                <a:lnTo>
                  <a:pt x="3031573" y="0"/>
                </a:lnTo>
                <a:lnTo>
                  <a:pt x="3031573" y="1113414"/>
                </a:lnTo>
                <a:lnTo>
                  <a:pt x="0" y="1113414"/>
                </a:lnTo>
                <a:lnTo>
                  <a:pt x="0" y="0"/>
                </a:lnTo>
                <a:close/>
              </a:path>
            </a:pathLst>
          </a:custGeom>
          <a:blipFill>
            <a:blip r:embed="rId7">
              <a:alphaModFix amt="40000"/>
              <a:extLst>
                <a:ext uri="{96DAC541-7B7A-43D3-8B79-37D633B846F1}">
                  <asvg:svgBlip xmlns:asvg="http://schemas.microsoft.com/office/drawing/2016/SVG/main" r:embed="rId8"/>
                </a:ext>
              </a:extLst>
            </a:blip>
            <a:stretch>
              <a:fillRect l="0" t="0" r="0" b="0"/>
            </a:stretch>
          </a:blipFill>
        </p:spPr>
      </p:sp>
      <p:sp>
        <p:nvSpPr>
          <p:cNvPr name="Freeform 15" id="15"/>
          <p:cNvSpPr/>
          <p:nvPr/>
        </p:nvSpPr>
        <p:spPr>
          <a:xfrm flipH="false" flipV="false" rot="0">
            <a:off x="17259300" y="5729547"/>
            <a:ext cx="2339806" cy="859347"/>
          </a:xfrm>
          <a:custGeom>
            <a:avLst/>
            <a:gdLst/>
            <a:ahLst/>
            <a:cxnLst/>
            <a:rect r="r" b="b" t="t" l="l"/>
            <a:pathLst>
              <a:path h="859347" w="2339806">
                <a:moveTo>
                  <a:pt x="0" y="0"/>
                </a:moveTo>
                <a:lnTo>
                  <a:pt x="2339806" y="0"/>
                </a:lnTo>
                <a:lnTo>
                  <a:pt x="2339806" y="859347"/>
                </a:lnTo>
                <a:lnTo>
                  <a:pt x="0" y="859347"/>
                </a:lnTo>
                <a:lnTo>
                  <a:pt x="0" y="0"/>
                </a:lnTo>
                <a:close/>
              </a:path>
            </a:pathLst>
          </a:custGeom>
          <a:blipFill>
            <a:blip r:embed="rId7">
              <a:alphaModFix amt="40000"/>
              <a:extLst>
                <a:ext uri="{96DAC541-7B7A-43D3-8B79-37D633B846F1}">
                  <asvg:svgBlip xmlns:asvg="http://schemas.microsoft.com/office/drawing/2016/SVG/main" r:embed="rId8"/>
                </a:ext>
              </a:extLst>
            </a:blip>
            <a:stretch>
              <a:fillRect l="0" t="0" r="0" b="0"/>
            </a:stretch>
          </a:blipFill>
        </p:spPr>
      </p:sp>
      <p:grpSp>
        <p:nvGrpSpPr>
          <p:cNvPr name="Group 16" id="16"/>
          <p:cNvGrpSpPr/>
          <p:nvPr/>
        </p:nvGrpSpPr>
        <p:grpSpPr>
          <a:xfrm rot="0">
            <a:off x="4914067" y="3348476"/>
            <a:ext cx="8026327" cy="6347535"/>
            <a:chOff x="0" y="0"/>
            <a:chExt cx="2113930" cy="1671779"/>
          </a:xfrm>
        </p:grpSpPr>
        <p:sp>
          <p:nvSpPr>
            <p:cNvPr name="Freeform 17" id="17"/>
            <p:cNvSpPr/>
            <p:nvPr/>
          </p:nvSpPr>
          <p:spPr>
            <a:xfrm flipH="false" flipV="false" rot="0">
              <a:off x="0" y="0"/>
              <a:ext cx="2113930" cy="1671779"/>
            </a:xfrm>
            <a:custGeom>
              <a:avLst/>
              <a:gdLst/>
              <a:ahLst/>
              <a:cxnLst/>
              <a:rect r="r" b="b" t="t" l="l"/>
              <a:pathLst>
                <a:path h="1671779" w="2113930">
                  <a:moveTo>
                    <a:pt x="49193" y="0"/>
                  </a:moveTo>
                  <a:lnTo>
                    <a:pt x="2064737" y="0"/>
                  </a:lnTo>
                  <a:cubicBezTo>
                    <a:pt x="2077784" y="0"/>
                    <a:pt x="2090296" y="5183"/>
                    <a:pt x="2099521" y="14408"/>
                  </a:cubicBezTo>
                  <a:cubicBezTo>
                    <a:pt x="2108747" y="23634"/>
                    <a:pt x="2113930" y="36146"/>
                    <a:pt x="2113930" y="49193"/>
                  </a:cubicBezTo>
                  <a:lnTo>
                    <a:pt x="2113930" y="1622586"/>
                  </a:lnTo>
                  <a:cubicBezTo>
                    <a:pt x="2113930" y="1635633"/>
                    <a:pt x="2108747" y="1648145"/>
                    <a:pt x="2099521" y="1657371"/>
                  </a:cubicBezTo>
                  <a:cubicBezTo>
                    <a:pt x="2090296" y="1666596"/>
                    <a:pt x="2077784" y="1671779"/>
                    <a:pt x="2064737" y="1671779"/>
                  </a:cubicBezTo>
                  <a:lnTo>
                    <a:pt x="49193" y="1671779"/>
                  </a:lnTo>
                  <a:cubicBezTo>
                    <a:pt x="22024" y="1671779"/>
                    <a:pt x="0" y="1649754"/>
                    <a:pt x="0" y="1622586"/>
                  </a:cubicBezTo>
                  <a:lnTo>
                    <a:pt x="0" y="49193"/>
                  </a:lnTo>
                  <a:cubicBezTo>
                    <a:pt x="0" y="36146"/>
                    <a:pt x="5183" y="23634"/>
                    <a:pt x="14408" y="14408"/>
                  </a:cubicBezTo>
                  <a:cubicBezTo>
                    <a:pt x="23634" y="5183"/>
                    <a:pt x="36146" y="0"/>
                    <a:pt x="49193" y="0"/>
                  </a:cubicBezTo>
                  <a:close/>
                </a:path>
              </a:pathLst>
            </a:custGeom>
            <a:solidFill>
              <a:srgbClr val="FFFFFF"/>
            </a:solidFill>
          </p:spPr>
        </p:sp>
        <p:sp>
          <p:nvSpPr>
            <p:cNvPr name="TextBox 18" id="18"/>
            <p:cNvSpPr txBox="true"/>
            <p:nvPr/>
          </p:nvSpPr>
          <p:spPr>
            <a:xfrm>
              <a:off x="0" y="-38100"/>
              <a:ext cx="2113930" cy="1709879"/>
            </a:xfrm>
            <a:prstGeom prst="rect">
              <a:avLst/>
            </a:prstGeom>
          </p:spPr>
          <p:txBody>
            <a:bodyPr anchor="ctr" rtlCol="false" tIns="50800" lIns="50800" bIns="50800" rIns="50800"/>
            <a:lstStyle/>
            <a:p>
              <a:pPr algn="ctr">
                <a:lnSpc>
                  <a:spcPts val="2659"/>
                </a:lnSpc>
                <a:spcBef>
                  <a:spcPct val="0"/>
                </a:spcBef>
              </a:pPr>
            </a:p>
          </p:txBody>
        </p:sp>
      </p:grpSp>
      <p:sp>
        <p:nvSpPr>
          <p:cNvPr name="Freeform 19" id="19"/>
          <p:cNvSpPr/>
          <p:nvPr/>
        </p:nvSpPr>
        <p:spPr>
          <a:xfrm flipH="false" flipV="false" rot="0">
            <a:off x="5264485" y="3468429"/>
            <a:ext cx="7325491" cy="6107628"/>
          </a:xfrm>
          <a:custGeom>
            <a:avLst/>
            <a:gdLst/>
            <a:ahLst/>
            <a:cxnLst/>
            <a:rect r="r" b="b" t="t" l="l"/>
            <a:pathLst>
              <a:path h="6107628" w="7325491">
                <a:moveTo>
                  <a:pt x="0" y="0"/>
                </a:moveTo>
                <a:lnTo>
                  <a:pt x="7325491" y="0"/>
                </a:lnTo>
                <a:lnTo>
                  <a:pt x="7325491" y="6107628"/>
                </a:lnTo>
                <a:lnTo>
                  <a:pt x="0" y="6107628"/>
                </a:lnTo>
                <a:lnTo>
                  <a:pt x="0" y="0"/>
                </a:lnTo>
                <a:close/>
              </a:path>
            </a:pathLst>
          </a:custGeom>
          <a:blipFill>
            <a:blip r:embed="rId9"/>
            <a:stretch>
              <a:fillRect l="0" t="0" r="0" b="0"/>
            </a:stretch>
          </a:blipFill>
        </p:spPr>
      </p:sp>
      <p:sp>
        <p:nvSpPr>
          <p:cNvPr name="TextBox 20" id="20"/>
          <p:cNvSpPr txBox="true"/>
          <p:nvPr/>
        </p:nvSpPr>
        <p:spPr>
          <a:xfrm rot="0">
            <a:off x="3844934" y="1959812"/>
            <a:ext cx="10164594" cy="1508617"/>
          </a:xfrm>
          <a:prstGeom prst="rect">
            <a:avLst/>
          </a:prstGeom>
        </p:spPr>
        <p:txBody>
          <a:bodyPr anchor="t" rtlCol="false" tIns="0" lIns="0" bIns="0" rIns="0">
            <a:spAutoFit/>
          </a:bodyPr>
          <a:lstStyle/>
          <a:p>
            <a:pPr algn="ctr">
              <a:lnSpc>
                <a:spcPts val="12397"/>
              </a:lnSpc>
              <a:spcBef>
                <a:spcPct val="0"/>
              </a:spcBef>
            </a:pPr>
            <a:r>
              <a:rPr lang="en-US" sz="8855">
                <a:solidFill>
                  <a:srgbClr val="FFFFFF"/>
                </a:solidFill>
                <a:latin typeface="Balabeloo"/>
                <a:ea typeface="Balabeloo"/>
                <a:cs typeface="Balabeloo"/>
                <a:sym typeface="Balabeloo"/>
              </a:rPr>
              <a:t>HASIL TRAINING</a:t>
            </a:r>
          </a:p>
        </p:txBody>
      </p:sp>
      <p:grpSp>
        <p:nvGrpSpPr>
          <p:cNvPr name="Group 21" id="21"/>
          <p:cNvGrpSpPr/>
          <p:nvPr/>
        </p:nvGrpSpPr>
        <p:grpSpPr>
          <a:xfrm rot="0">
            <a:off x="228768" y="158921"/>
            <a:ext cx="1544977" cy="1473079"/>
            <a:chOff x="0" y="0"/>
            <a:chExt cx="2059970" cy="1964105"/>
          </a:xfrm>
        </p:grpSpPr>
        <p:sp>
          <p:nvSpPr>
            <p:cNvPr name="Freeform 22" id="22"/>
            <p:cNvSpPr/>
            <p:nvPr/>
          </p:nvSpPr>
          <p:spPr>
            <a:xfrm flipH="false" flipV="false" rot="0">
              <a:off x="0" y="0"/>
              <a:ext cx="2059970" cy="1964105"/>
            </a:xfrm>
            <a:custGeom>
              <a:avLst/>
              <a:gdLst/>
              <a:ahLst/>
              <a:cxnLst/>
              <a:rect r="r" b="b" t="t" l="l"/>
              <a:pathLst>
                <a:path h="1964105" w="2059970">
                  <a:moveTo>
                    <a:pt x="0" y="0"/>
                  </a:moveTo>
                  <a:lnTo>
                    <a:pt x="2059970" y="0"/>
                  </a:lnTo>
                  <a:lnTo>
                    <a:pt x="2059970" y="1964105"/>
                  </a:lnTo>
                  <a:lnTo>
                    <a:pt x="0" y="1964105"/>
                  </a:lnTo>
                  <a:lnTo>
                    <a:pt x="0" y="0"/>
                  </a:lnTo>
                  <a:close/>
                </a:path>
              </a:pathLst>
            </a:custGeom>
            <a:blipFill>
              <a:blip r:embed="rId10"/>
              <a:stretch>
                <a:fillRect l="0" t="0" r="0" b="0"/>
              </a:stretch>
            </a:blipFill>
          </p:spPr>
        </p:sp>
        <p:sp>
          <p:nvSpPr>
            <p:cNvPr name="TextBox 23" id="23"/>
            <p:cNvSpPr txBox="true"/>
            <p:nvPr/>
          </p:nvSpPr>
          <p:spPr>
            <a:xfrm rot="0">
              <a:off x="472730" y="257492"/>
              <a:ext cx="1187693" cy="1325723"/>
            </a:xfrm>
            <a:prstGeom prst="rect">
              <a:avLst/>
            </a:prstGeom>
          </p:spPr>
          <p:txBody>
            <a:bodyPr anchor="t" rtlCol="false" tIns="0" lIns="0" bIns="0" rIns="0">
              <a:spAutoFit/>
            </a:bodyPr>
            <a:lstStyle/>
            <a:p>
              <a:pPr algn="ctr">
                <a:lnSpc>
                  <a:spcPts val="8398"/>
                </a:lnSpc>
                <a:spcBef>
                  <a:spcPct val="0"/>
                </a:spcBef>
              </a:pPr>
              <a:r>
                <a:rPr lang="en-US" sz="5999">
                  <a:solidFill>
                    <a:srgbClr val="000000"/>
                  </a:solidFill>
                  <a:latin typeface="Gluten"/>
                  <a:ea typeface="Gluten"/>
                  <a:cs typeface="Gluten"/>
                  <a:sym typeface="Gluten"/>
                </a:rPr>
                <a:t>18</a:t>
              </a:r>
            </a:p>
          </p:txBody>
        </p:sp>
      </p:gr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C1E4FF">
                <a:alpha val="100000"/>
              </a:srgbClr>
            </a:gs>
            <a:gs pos="100000">
              <a:srgbClr val="6DBCE8">
                <a:alpha val="100000"/>
              </a:srgbClr>
            </a:gs>
          </a:gsLst>
          <a:lin ang="5400000"/>
        </a:gradFill>
      </p:bgPr>
    </p:bg>
    <p:spTree>
      <p:nvGrpSpPr>
        <p:cNvPr id="1" name=""/>
        <p:cNvGrpSpPr/>
        <p:nvPr/>
      </p:nvGrpSpPr>
      <p:grpSpPr>
        <a:xfrm>
          <a:off x="0" y="0"/>
          <a:ext cx="0" cy="0"/>
          <a:chOff x="0" y="0"/>
          <a:chExt cx="0" cy="0"/>
        </a:xfrm>
      </p:grpSpPr>
      <p:sp>
        <p:nvSpPr>
          <p:cNvPr name="Freeform 2" id="2"/>
          <p:cNvSpPr/>
          <p:nvPr/>
        </p:nvSpPr>
        <p:spPr>
          <a:xfrm flipH="false" flipV="false" rot="0">
            <a:off x="-153920" y="6372302"/>
            <a:ext cx="22040613" cy="3957331"/>
          </a:xfrm>
          <a:custGeom>
            <a:avLst/>
            <a:gdLst/>
            <a:ahLst/>
            <a:cxnLst/>
            <a:rect r="r" b="b" t="t" l="l"/>
            <a:pathLst>
              <a:path h="3957331" w="22040613">
                <a:moveTo>
                  <a:pt x="0" y="0"/>
                </a:moveTo>
                <a:lnTo>
                  <a:pt x="22040613" y="0"/>
                </a:lnTo>
                <a:lnTo>
                  <a:pt x="22040613" y="3957331"/>
                </a:lnTo>
                <a:lnTo>
                  <a:pt x="0" y="395733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3368240" y="1927343"/>
            <a:ext cx="11117982" cy="3899409"/>
            <a:chOff x="0" y="0"/>
            <a:chExt cx="2928193" cy="1027005"/>
          </a:xfrm>
        </p:grpSpPr>
        <p:sp>
          <p:nvSpPr>
            <p:cNvPr name="Freeform 4" id="4"/>
            <p:cNvSpPr/>
            <p:nvPr/>
          </p:nvSpPr>
          <p:spPr>
            <a:xfrm flipH="false" flipV="false" rot="0">
              <a:off x="0" y="0"/>
              <a:ext cx="2928193" cy="1027005"/>
            </a:xfrm>
            <a:custGeom>
              <a:avLst/>
              <a:gdLst/>
              <a:ahLst/>
              <a:cxnLst/>
              <a:rect r="r" b="b" t="t" l="l"/>
              <a:pathLst>
                <a:path h="1027005" w="2928193">
                  <a:moveTo>
                    <a:pt x="35513" y="0"/>
                  </a:moveTo>
                  <a:lnTo>
                    <a:pt x="2892679" y="0"/>
                  </a:lnTo>
                  <a:cubicBezTo>
                    <a:pt x="2912293" y="0"/>
                    <a:pt x="2928193" y="15900"/>
                    <a:pt x="2928193" y="35513"/>
                  </a:cubicBezTo>
                  <a:lnTo>
                    <a:pt x="2928193" y="991492"/>
                  </a:lnTo>
                  <a:cubicBezTo>
                    <a:pt x="2928193" y="1000910"/>
                    <a:pt x="2924451" y="1009943"/>
                    <a:pt x="2917791" y="1016603"/>
                  </a:cubicBezTo>
                  <a:cubicBezTo>
                    <a:pt x="2911131" y="1023263"/>
                    <a:pt x="2902098" y="1027005"/>
                    <a:pt x="2892679" y="1027005"/>
                  </a:cubicBezTo>
                  <a:lnTo>
                    <a:pt x="35513" y="1027005"/>
                  </a:lnTo>
                  <a:cubicBezTo>
                    <a:pt x="26095" y="1027005"/>
                    <a:pt x="17062" y="1023263"/>
                    <a:pt x="10402" y="1016603"/>
                  </a:cubicBezTo>
                  <a:cubicBezTo>
                    <a:pt x="3742" y="1009943"/>
                    <a:pt x="0" y="1000910"/>
                    <a:pt x="0" y="991492"/>
                  </a:cubicBezTo>
                  <a:lnTo>
                    <a:pt x="0" y="35513"/>
                  </a:lnTo>
                  <a:cubicBezTo>
                    <a:pt x="0" y="15900"/>
                    <a:pt x="15900" y="0"/>
                    <a:pt x="35513" y="0"/>
                  </a:cubicBezTo>
                  <a:close/>
                </a:path>
              </a:pathLst>
            </a:custGeom>
            <a:solidFill>
              <a:srgbClr val="6DACCF"/>
            </a:solidFill>
          </p:spPr>
        </p:sp>
        <p:sp>
          <p:nvSpPr>
            <p:cNvPr name="TextBox 5" id="5"/>
            <p:cNvSpPr txBox="true"/>
            <p:nvPr/>
          </p:nvSpPr>
          <p:spPr>
            <a:xfrm>
              <a:off x="0" y="-38100"/>
              <a:ext cx="2928193" cy="1065105"/>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17259300" y="2528847"/>
            <a:ext cx="2643534" cy="2241304"/>
          </a:xfrm>
          <a:custGeom>
            <a:avLst/>
            <a:gdLst/>
            <a:ahLst/>
            <a:cxnLst/>
            <a:rect r="r" b="b" t="t" l="l"/>
            <a:pathLst>
              <a:path h="2241304" w="2643534">
                <a:moveTo>
                  <a:pt x="0" y="0"/>
                </a:moveTo>
                <a:lnTo>
                  <a:pt x="2643534" y="0"/>
                </a:lnTo>
                <a:lnTo>
                  <a:pt x="2643534" y="2241304"/>
                </a:lnTo>
                <a:lnTo>
                  <a:pt x="0" y="2241304"/>
                </a:lnTo>
                <a:lnTo>
                  <a:pt x="0" y="0"/>
                </a:lnTo>
                <a:close/>
              </a:path>
            </a:pathLst>
          </a:custGeom>
          <a:blipFill>
            <a:blip r:embed="rId4"/>
            <a:stretch>
              <a:fillRect l="0" t="0" r="0" b="-11459"/>
            </a:stretch>
          </a:blipFill>
        </p:spPr>
      </p:sp>
      <p:sp>
        <p:nvSpPr>
          <p:cNvPr name="Freeform 7" id="7"/>
          <p:cNvSpPr/>
          <p:nvPr/>
        </p:nvSpPr>
        <p:spPr>
          <a:xfrm flipH="false" flipV="false" rot="0">
            <a:off x="14092456" y="-1284612"/>
            <a:ext cx="3764177" cy="3698304"/>
          </a:xfrm>
          <a:custGeom>
            <a:avLst/>
            <a:gdLst/>
            <a:ahLst/>
            <a:cxnLst/>
            <a:rect r="r" b="b" t="t" l="l"/>
            <a:pathLst>
              <a:path h="3698304" w="3764177">
                <a:moveTo>
                  <a:pt x="0" y="0"/>
                </a:moveTo>
                <a:lnTo>
                  <a:pt x="3764177" y="0"/>
                </a:lnTo>
                <a:lnTo>
                  <a:pt x="3764177" y="3698304"/>
                </a:lnTo>
                <a:lnTo>
                  <a:pt x="0" y="3698304"/>
                </a:lnTo>
                <a:lnTo>
                  <a:pt x="0" y="0"/>
                </a:lnTo>
                <a:close/>
              </a:path>
            </a:pathLst>
          </a:custGeom>
          <a:blipFill>
            <a:blip r:embed="rId5"/>
            <a:stretch>
              <a:fillRect l="0" t="0" r="0" b="0"/>
            </a:stretch>
          </a:blipFill>
        </p:spPr>
      </p:sp>
      <p:sp>
        <p:nvSpPr>
          <p:cNvPr name="Freeform 8" id="8"/>
          <p:cNvSpPr/>
          <p:nvPr/>
        </p:nvSpPr>
        <p:spPr>
          <a:xfrm flipH="false" flipV="false" rot="0">
            <a:off x="5381143" y="564540"/>
            <a:ext cx="1014074" cy="884216"/>
          </a:xfrm>
          <a:custGeom>
            <a:avLst/>
            <a:gdLst/>
            <a:ahLst/>
            <a:cxnLst/>
            <a:rect r="r" b="b" t="t" l="l"/>
            <a:pathLst>
              <a:path h="884216" w="1014074">
                <a:moveTo>
                  <a:pt x="0" y="0"/>
                </a:moveTo>
                <a:lnTo>
                  <a:pt x="1014073" y="0"/>
                </a:lnTo>
                <a:lnTo>
                  <a:pt x="1014073" y="884216"/>
                </a:lnTo>
                <a:lnTo>
                  <a:pt x="0" y="884216"/>
                </a:lnTo>
                <a:lnTo>
                  <a:pt x="0" y="0"/>
                </a:lnTo>
                <a:close/>
              </a:path>
            </a:pathLst>
          </a:custGeom>
          <a:blipFill>
            <a:blip r:embed="rId6"/>
            <a:stretch>
              <a:fillRect l="-492499" t="-529256" r="0" b="-128919"/>
            </a:stretch>
          </a:blipFill>
        </p:spPr>
      </p:sp>
      <p:sp>
        <p:nvSpPr>
          <p:cNvPr name="Freeform 9" id="9"/>
          <p:cNvSpPr/>
          <p:nvPr/>
        </p:nvSpPr>
        <p:spPr>
          <a:xfrm flipH="false" flipV="false" rot="0">
            <a:off x="6663530" y="335342"/>
            <a:ext cx="956348" cy="833882"/>
          </a:xfrm>
          <a:custGeom>
            <a:avLst/>
            <a:gdLst/>
            <a:ahLst/>
            <a:cxnLst/>
            <a:rect r="r" b="b" t="t" l="l"/>
            <a:pathLst>
              <a:path h="833882" w="956348">
                <a:moveTo>
                  <a:pt x="0" y="0"/>
                </a:moveTo>
                <a:lnTo>
                  <a:pt x="956348" y="0"/>
                </a:lnTo>
                <a:lnTo>
                  <a:pt x="956348" y="833882"/>
                </a:lnTo>
                <a:lnTo>
                  <a:pt x="0" y="833882"/>
                </a:lnTo>
                <a:lnTo>
                  <a:pt x="0" y="0"/>
                </a:lnTo>
                <a:close/>
              </a:path>
            </a:pathLst>
          </a:custGeom>
          <a:blipFill>
            <a:blip r:embed="rId6"/>
            <a:stretch>
              <a:fillRect l="-492499" t="-529256" r="0" b="-128919"/>
            </a:stretch>
          </a:blipFill>
        </p:spPr>
      </p:sp>
      <p:grpSp>
        <p:nvGrpSpPr>
          <p:cNvPr name="Group 10" id="10"/>
          <p:cNvGrpSpPr/>
          <p:nvPr/>
        </p:nvGrpSpPr>
        <p:grpSpPr>
          <a:xfrm rot="0">
            <a:off x="-449662" y="9920961"/>
            <a:ext cx="19327956" cy="2908838"/>
            <a:chOff x="0" y="0"/>
            <a:chExt cx="5090491" cy="766114"/>
          </a:xfrm>
        </p:grpSpPr>
        <p:sp>
          <p:nvSpPr>
            <p:cNvPr name="Freeform 11" id="11"/>
            <p:cNvSpPr/>
            <p:nvPr/>
          </p:nvSpPr>
          <p:spPr>
            <a:xfrm flipH="false" flipV="false" rot="0">
              <a:off x="0" y="0"/>
              <a:ext cx="5090490" cy="766114"/>
            </a:xfrm>
            <a:custGeom>
              <a:avLst/>
              <a:gdLst/>
              <a:ahLst/>
              <a:cxnLst/>
              <a:rect r="r" b="b" t="t" l="l"/>
              <a:pathLst>
                <a:path h="766114" w="5090490">
                  <a:moveTo>
                    <a:pt x="20428" y="0"/>
                  </a:moveTo>
                  <a:lnTo>
                    <a:pt x="5070062" y="0"/>
                  </a:lnTo>
                  <a:cubicBezTo>
                    <a:pt x="5081344" y="0"/>
                    <a:pt x="5090490" y="9146"/>
                    <a:pt x="5090490" y="20428"/>
                  </a:cubicBezTo>
                  <a:lnTo>
                    <a:pt x="5090490" y="745685"/>
                  </a:lnTo>
                  <a:cubicBezTo>
                    <a:pt x="5090490" y="756968"/>
                    <a:pt x="5081344" y="766114"/>
                    <a:pt x="5070062" y="766114"/>
                  </a:cubicBezTo>
                  <a:lnTo>
                    <a:pt x="20428" y="766114"/>
                  </a:lnTo>
                  <a:cubicBezTo>
                    <a:pt x="9146" y="766114"/>
                    <a:pt x="0" y="756968"/>
                    <a:pt x="0" y="745685"/>
                  </a:cubicBezTo>
                  <a:lnTo>
                    <a:pt x="0" y="20428"/>
                  </a:lnTo>
                  <a:cubicBezTo>
                    <a:pt x="0" y="9146"/>
                    <a:pt x="9146" y="0"/>
                    <a:pt x="20428" y="0"/>
                  </a:cubicBezTo>
                  <a:close/>
                </a:path>
              </a:pathLst>
            </a:custGeom>
            <a:solidFill>
              <a:srgbClr val="ADC1CD"/>
            </a:solidFill>
          </p:spPr>
        </p:sp>
        <p:sp>
          <p:nvSpPr>
            <p:cNvPr name="TextBox 12" id="12"/>
            <p:cNvSpPr txBox="true"/>
            <p:nvPr/>
          </p:nvSpPr>
          <p:spPr>
            <a:xfrm>
              <a:off x="0" y="-38100"/>
              <a:ext cx="5090491" cy="804214"/>
            </a:xfrm>
            <a:prstGeom prst="rect">
              <a:avLst/>
            </a:prstGeom>
          </p:spPr>
          <p:txBody>
            <a:bodyPr anchor="ctr" rtlCol="false" tIns="50800" lIns="50800" bIns="50800" rIns="50800"/>
            <a:lstStyle/>
            <a:p>
              <a:pPr algn="ctr">
                <a:lnSpc>
                  <a:spcPts val="2659"/>
                </a:lnSpc>
                <a:spcBef>
                  <a:spcPct val="0"/>
                </a:spcBef>
              </a:pPr>
            </a:p>
          </p:txBody>
        </p:sp>
      </p:grpSp>
      <p:sp>
        <p:nvSpPr>
          <p:cNvPr name="Freeform 13" id="13"/>
          <p:cNvSpPr/>
          <p:nvPr/>
        </p:nvSpPr>
        <p:spPr>
          <a:xfrm flipH="false" flipV="false" rot="0">
            <a:off x="8728050" y="335342"/>
            <a:ext cx="3031573" cy="1113414"/>
          </a:xfrm>
          <a:custGeom>
            <a:avLst/>
            <a:gdLst/>
            <a:ahLst/>
            <a:cxnLst/>
            <a:rect r="r" b="b" t="t" l="l"/>
            <a:pathLst>
              <a:path h="1113414" w="3031573">
                <a:moveTo>
                  <a:pt x="0" y="0"/>
                </a:moveTo>
                <a:lnTo>
                  <a:pt x="3031573" y="0"/>
                </a:lnTo>
                <a:lnTo>
                  <a:pt x="3031573" y="1113414"/>
                </a:lnTo>
                <a:lnTo>
                  <a:pt x="0" y="1113414"/>
                </a:lnTo>
                <a:lnTo>
                  <a:pt x="0" y="0"/>
                </a:lnTo>
                <a:close/>
              </a:path>
            </a:pathLst>
          </a:custGeom>
          <a:blipFill>
            <a:blip r:embed="rId7">
              <a:alphaModFix amt="40000"/>
              <a:extLst>
                <a:ext uri="{96DAC541-7B7A-43D3-8B79-37D633B846F1}">
                  <asvg:svgBlip xmlns:asvg="http://schemas.microsoft.com/office/drawing/2016/SVG/main" r:embed="rId8"/>
                </a:ext>
              </a:extLst>
            </a:blip>
            <a:stretch>
              <a:fillRect l="0" t="0" r="0" b="0"/>
            </a:stretch>
          </a:blipFill>
        </p:spPr>
      </p:sp>
      <p:sp>
        <p:nvSpPr>
          <p:cNvPr name="Freeform 14" id="14"/>
          <p:cNvSpPr/>
          <p:nvPr/>
        </p:nvSpPr>
        <p:spPr>
          <a:xfrm flipH="false" flipV="false" rot="0">
            <a:off x="-997873" y="3092792"/>
            <a:ext cx="3031573" cy="1113414"/>
          </a:xfrm>
          <a:custGeom>
            <a:avLst/>
            <a:gdLst/>
            <a:ahLst/>
            <a:cxnLst/>
            <a:rect r="r" b="b" t="t" l="l"/>
            <a:pathLst>
              <a:path h="1113414" w="3031573">
                <a:moveTo>
                  <a:pt x="0" y="0"/>
                </a:moveTo>
                <a:lnTo>
                  <a:pt x="3031573" y="0"/>
                </a:lnTo>
                <a:lnTo>
                  <a:pt x="3031573" y="1113414"/>
                </a:lnTo>
                <a:lnTo>
                  <a:pt x="0" y="1113414"/>
                </a:lnTo>
                <a:lnTo>
                  <a:pt x="0" y="0"/>
                </a:lnTo>
                <a:close/>
              </a:path>
            </a:pathLst>
          </a:custGeom>
          <a:blipFill>
            <a:blip r:embed="rId7">
              <a:alphaModFix amt="40000"/>
              <a:extLst>
                <a:ext uri="{96DAC541-7B7A-43D3-8B79-37D633B846F1}">
                  <asvg:svgBlip xmlns:asvg="http://schemas.microsoft.com/office/drawing/2016/SVG/main" r:embed="rId8"/>
                </a:ext>
              </a:extLst>
            </a:blip>
            <a:stretch>
              <a:fillRect l="0" t="0" r="0" b="0"/>
            </a:stretch>
          </a:blipFill>
        </p:spPr>
      </p:sp>
      <p:sp>
        <p:nvSpPr>
          <p:cNvPr name="Freeform 15" id="15"/>
          <p:cNvSpPr/>
          <p:nvPr/>
        </p:nvSpPr>
        <p:spPr>
          <a:xfrm flipH="false" flipV="false" rot="0">
            <a:off x="17259300" y="5729547"/>
            <a:ext cx="2339806" cy="859347"/>
          </a:xfrm>
          <a:custGeom>
            <a:avLst/>
            <a:gdLst/>
            <a:ahLst/>
            <a:cxnLst/>
            <a:rect r="r" b="b" t="t" l="l"/>
            <a:pathLst>
              <a:path h="859347" w="2339806">
                <a:moveTo>
                  <a:pt x="0" y="0"/>
                </a:moveTo>
                <a:lnTo>
                  <a:pt x="2339806" y="0"/>
                </a:lnTo>
                <a:lnTo>
                  <a:pt x="2339806" y="859347"/>
                </a:lnTo>
                <a:lnTo>
                  <a:pt x="0" y="859347"/>
                </a:lnTo>
                <a:lnTo>
                  <a:pt x="0" y="0"/>
                </a:lnTo>
                <a:close/>
              </a:path>
            </a:pathLst>
          </a:custGeom>
          <a:blipFill>
            <a:blip r:embed="rId7">
              <a:alphaModFix amt="40000"/>
              <a:extLst>
                <a:ext uri="{96DAC541-7B7A-43D3-8B79-37D633B846F1}">
                  <asvg:svgBlip xmlns:asvg="http://schemas.microsoft.com/office/drawing/2016/SVG/main" r:embed="rId8"/>
                </a:ext>
              </a:extLst>
            </a:blip>
            <a:stretch>
              <a:fillRect l="0" t="0" r="0" b="0"/>
            </a:stretch>
          </a:blipFill>
        </p:spPr>
      </p:sp>
      <p:grpSp>
        <p:nvGrpSpPr>
          <p:cNvPr name="Group 16" id="16"/>
          <p:cNvGrpSpPr/>
          <p:nvPr/>
        </p:nvGrpSpPr>
        <p:grpSpPr>
          <a:xfrm rot="0">
            <a:off x="4914067" y="3348476"/>
            <a:ext cx="8026327" cy="6347535"/>
            <a:chOff x="0" y="0"/>
            <a:chExt cx="2113930" cy="1671779"/>
          </a:xfrm>
        </p:grpSpPr>
        <p:sp>
          <p:nvSpPr>
            <p:cNvPr name="Freeform 17" id="17"/>
            <p:cNvSpPr/>
            <p:nvPr/>
          </p:nvSpPr>
          <p:spPr>
            <a:xfrm flipH="false" flipV="false" rot="0">
              <a:off x="0" y="0"/>
              <a:ext cx="2113930" cy="1671779"/>
            </a:xfrm>
            <a:custGeom>
              <a:avLst/>
              <a:gdLst/>
              <a:ahLst/>
              <a:cxnLst/>
              <a:rect r="r" b="b" t="t" l="l"/>
              <a:pathLst>
                <a:path h="1671779" w="2113930">
                  <a:moveTo>
                    <a:pt x="49193" y="0"/>
                  </a:moveTo>
                  <a:lnTo>
                    <a:pt x="2064737" y="0"/>
                  </a:lnTo>
                  <a:cubicBezTo>
                    <a:pt x="2077784" y="0"/>
                    <a:pt x="2090296" y="5183"/>
                    <a:pt x="2099521" y="14408"/>
                  </a:cubicBezTo>
                  <a:cubicBezTo>
                    <a:pt x="2108747" y="23634"/>
                    <a:pt x="2113930" y="36146"/>
                    <a:pt x="2113930" y="49193"/>
                  </a:cubicBezTo>
                  <a:lnTo>
                    <a:pt x="2113930" y="1622586"/>
                  </a:lnTo>
                  <a:cubicBezTo>
                    <a:pt x="2113930" y="1635633"/>
                    <a:pt x="2108747" y="1648145"/>
                    <a:pt x="2099521" y="1657371"/>
                  </a:cubicBezTo>
                  <a:cubicBezTo>
                    <a:pt x="2090296" y="1666596"/>
                    <a:pt x="2077784" y="1671779"/>
                    <a:pt x="2064737" y="1671779"/>
                  </a:cubicBezTo>
                  <a:lnTo>
                    <a:pt x="49193" y="1671779"/>
                  </a:lnTo>
                  <a:cubicBezTo>
                    <a:pt x="22024" y="1671779"/>
                    <a:pt x="0" y="1649754"/>
                    <a:pt x="0" y="1622586"/>
                  </a:cubicBezTo>
                  <a:lnTo>
                    <a:pt x="0" y="49193"/>
                  </a:lnTo>
                  <a:cubicBezTo>
                    <a:pt x="0" y="36146"/>
                    <a:pt x="5183" y="23634"/>
                    <a:pt x="14408" y="14408"/>
                  </a:cubicBezTo>
                  <a:cubicBezTo>
                    <a:pt x="23634" y="5183"/>
                    <a:pt x="36146" y="0"/>
                    <a:pt x="49193" y="0"/>
                  </a:cubicBezTo>
                  <a:close/>
                </a:path>
              </a:pathLst>
            </a:custGeom>
            <a:solidFill>
              <a:srgbClr val="FFFFFF"/>
            </a:solidFill>
          </p:spPr>
        </p:sp>
        <p:sp>
          <p:nvSpPr>
            <p:cNvPr name="TextBox 18" id="18"/>
            <p:cNvSpPr txBox="true"/>
            <p:nvPr/>
          </p:nvSpPr>
          <p:spPr>
            <a:xfrm>
              <a:off x="0" y="-38100"/>
              <a:ext cx="2113930" cy="1709879"/>
            </a:xfrm>
            <a:prstGeom prst="rect">
              <a:avLst/>
            </a:prstGeom>
          </p:spPr>
          <p:txBody>
            <a:bodyPr anchor="ctr" rtlCol="false" tIns="50800" lIns="50800" bIns="50800" rIns="50800"/>
            <a:lstStyle/>
            <a:p>
              <a:pPr algn="ctr">
                <a:lnSpc>
                  <a:spcPts val="2659"/>
                </a:lnSpc>
                <a:spcBef>
                  <a:spcPct val="0"/>
                </a:spcBef>
              </a:pPr>
            </a:p>
          </p:txBody>
        </p:sp>
      </p:grpSp>
      <p:sp>
        <p:nvSpPr>
          <p:cNvPr name="Freeform 19" id="19"/>
          <p:cNvSpPr/>
          <p:nvPr/>
        </p:nvSpPr>
        <p:spPr>
          <a:xfrm flipH="false" flipV="false" rot="0">
            <a:off x="5264485" y="3468429"/>
            <a:ext cx="7325491" cy="6107628"/>
          </a:xfrm>
          <a:custGeom>
            <a:avLst/>
            <a:gdLst/>
            <a:ahLst/>
            <a:cxnLst/>
            <a:rect r="r" b="b" t="t" l="l"/>
            <a:pathLst>
              <a:path h="6107628" w="7325491">
                <a:moveTo>
                  <a:pt x="0" y="0"/>
                </a:moveTo>
                <a:lnTo>
                  <a:pt x="7325491" y="0"/>
                </a:lnTo>
                <a:lnTo>
                  <a:pt x="7325491" y="6107628"/>
                </a:lnTo>
                <a:lnTo>
                  <a:pt x="0" y="6107628"/>
                </a:lnTo>
                <a:lnTo>
                  <a:pt x="0" y="0"/>
                </a:lnTo>
                <a:close/>
              </a:path>
            </a:pathLst>
          </a:custGeom>
          <a:blipFill>
            <a:blip r:embed="rId9"/>
            <a:stretch>
              <a:fillRect l="0" t="0" r="0" b="0"/>
            </a:stretch>
          </a:blipFill>
        </p:spPr>
      </p:sp>
      <p:sp>
        <p:nvSpPr>
          <p:cNvPr name="TextBox 20" id="20"/>
          <p:cNvSpPr txBox="true"/>
          <p:nvPr/>
        </p:nvSpPr>
        <p:spPr>
          <a:xfrm rot="0">
            <a:off x="3844934" y="1959812"/>
            <a:ext cx="10164594" cy="1508617"/>
          </a:xfrm>
          <a:prstGeom prst="rect">
            <a:avLst/>
          </a:prstGeom>
        </p:spPr>
        <p:txBody>
          <a:bodyPr anchor="t" rtlCol="false" tIns="0" lIns="0" bIns="0" rIns="0">
            <a:spAutoFit/>
          </a:bodyPr>
          <a:lstStyle/>
          <a:p>
            <a:pPr algn="ctr">
              <a:lnSpc>
                <a:spcPts val="12397"/>
              </a:lnSpc>
              <a:spcBef>
                <a:spcPct val="0"/>
              </a:spcBef>
            </a:pPr>
            <a:r>
              <a:rPr lang="en-US" sz="8855">
                <a:solidFill>
                  <a:srgbClr val="FFFFFF"/>
                </a:solidFill>
                <a:latin typeface="Balabeloo"/>
                <a:ea typeface="Balabeloo"/>
                <a:cs typeface="Balabeloo"/>
                <a:sym typeface="Balabeloo"/>
              </a:rPr>
              <a:t>HASIL TRAINING</a:t>
            </a:r>
          </a:p>
        </p:txBody>
      </p:sp>
      <p:grpSp>
        <p:nvGrpSpPr>
          <p:cNvPr name="Group 21" id="21"/>
          <p:cNvGrpSpPr/>
          <p:nvPr/>
        </p:nvGrpSpPr>
        <p:grpSpPr>
          <a:xfrm rot="0">
            <a:off x="228768" y="158921"/>
            <a:ext cx="1544977" cy="1473079"/>
            <a:chOff x="0" y="0"/>
            <a:chExt cx="2059970" cy="1964105"/>
          </a:xfrm>
        </p:grpSpPr>
        <p:sp>
          <p:nvSpPr>
            <p:cNvPr name="Freeform 22" id="22"/>
            <p:cNvSpPr/>
            <p:nvPr/>
          </p:nvSpPr>
          <p:spPr>
            <a:xfrm flipH="false" flipV="false" rot="0">
              <a:off x="0" y="0"/>
              <a:ext cx="2059970" cy="1964105"/>
            </a:xfrm>
            <a:custGeom>
              <a:avLst/>
              <a:gdLst/>
              <a:ahLst/>
              <a:cxnLst/>
              <a:rect r="r" b="b" t="t" l="l"/>
              <a:pathLst>
                <a:path h="1964105" w="2059970">
                  <a:moveTo>
                    <a:pt x="0" y="0"/>
                  </a:moveTo>
                  <a:lnTo>
                    <a:pt x="2059970" y="0"/>
                  </a:lnTo>
                  <a:lnTo>
                    <a:pt x="2059970" y="1964105"/>
                  </a:lnTo>
                  <a:lnTo>
                    <a:pt x="0" y="1964105"/>
                  </a:lnTo>
                  <a:lnTo>
                    <a:pt x="0" y="0"/>
                  </a:lnTo>
                  <a:close/>
                </a:path>
              </a:pathLst>
            </a:custGeom>
            <a:blipFill>
              <a:blip r:embed="rId10"/>
              <a:stretch>
                <a:fillRect l="0" t="0" r="0" b="0"/>
              </a:stretch>
            </a:blipFill>
          </p:spPr>
        </p:sp>
        <p:sp>
          <p:nvSpPr>
            <p:cNvPr name="TextBox 23" id="23"/>
            <p:cNvSpPr txBox="true"/>
            <p:nvPr/>
          </p:nvSpPr>
          <p:spPr>
            <a:xfrm rot="0">
              <a:off x="472730" y="257492"/>
              <a:ext cx="1187693" cy="1325723"/>
            </a:xfrm>
            <a:prstGeom prst="rect">
              <a:avLst/>
            </a:prstGeom>
          </p:spPr>
          <p:txBody>
            <a:bodyPr anchor="t" rtlCol="false" tIns="0" lIns="0" bIns="0" rIns="0">
              <a:spAutoFit/>
            </a:bodyPr>
            <a:lstStyle/>
            <a:p>
              <a:pPr algn="ctr">
                <a:lnSpc>
                  <a:spcPts val="8398"/>
                </a:lnSpc>
                <a:spcBef>
                  <a:spcPct val="0"/>
                </a:spcBef>
              </a:pPr>
              <a:r>
                <a:rPr lang="en-US" sz="5999">
                  <a:solidFill>
                    <a:srgbClr val="000000"/>
                  </a:solidFill>
                  <a:latin typeface="Gluten"/>
                  <a:ea typeface="Gluten"/>
                  <a:cs typeface="Gluten"/>
                  <a:sym typeface="Gluten"/>
                </a:rPr>
                <a:t>19</a:t>
              </a:r>
            </a:p>
          </p:txBody>
        </p:sp>
      </p:gr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C1E4FF">
                <a:alpha val="100000"/>
              </a:srgbClr>
            </a:gs>
            <a:gs pos="100000">
              <a:srgbClr val="6DBCE8">
                <a:alpha val="100000"/>
              </a:srgbClr>
            </a:gs>
          </a:gsLst>
          <a:lin ang="5400000"/>
        </a:gradFill>
      </p:bgPr>
    </p:bg>
    <p:spTree>
      <p:nvGrpSpPr>
        <p:cNvPr id="1" name=""/>
        <p:cNvGrpSpPr/>
        <p:nvPr/>
      </p:nvGrpSpPr>
      <p:grpSpPr>
        <a:xfrm>
          <a:off x="0" y="0"/>
          <a:ext cx="0" cy="0"/>
          <a:chOff x="0" y="0"/>
          <a:chExt cx="0" cy="0"/>
        </a:xfrm>
      </p:grpSpPr>
      <p:sp>
        <p:nvSpPr>
          <p:cNvPr name="Freeform 2" id="2"/>
          <p:cNvSpPr/>
          <p:nvPr/>
        </p:nvSpPr>
        <p:spPr>
          <a:xfrm flipH="false" flipV="false" rot="0">
            <a:off x="-153920" y="6372302"/>
            <a:ext cx="22040613" cy="3957331"/>
          </a:xfrm>
          <a:custGeom>
            <a:avLst/>
            <a:gdLst/>
            <a:ahLst/>
            <a:cxnLst/>
            <a:rect r="r" b="b" t="t" l="l"/>
            <a:pathLst>
              <a:path h="3957331" w="22040613">
                <a:moveTo>
                  <a:pt x="0" y="0"/>
                </a:moveTo>
                <a:lnTo>
                  <a:pt x="22040613" y="0"/>
                </a:lnTo>
                <a:lnTo>
                  <a:pt x="22040613" y="3957331"/>
                </a:lnTo>
                <a:lnTo>
                  <a:pt x="0" y="395733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3368240" y="1927343"/>
            <a:ext cx="11117982" cy="3899409"/>
            <a:chOff x="0" y="0"/>
            <a:chExt cx="2928193" cy="1027005"/>
          </a:xfrm>
        </p:grpSpPr>
        <p:sp>
          <p:nvSpPr>
            <p:cNvPr name="Freeform 4" id="4"/>
            <p:cNvSpPr/>
            <p:nvPr/>
          </p:nvSpPr>
          <p:spPr>
            <a:xfrm flipH="false" flipV="false" rot="0">
              <a:off x="0" y="0"/>
              <a:ext cx="2928193" cy="1027005"/>
            </a:xfrm>
            <a:custGeom>
              <a:avLst/>
              <a:gdLst/>
              <a:ahLst/>
              <a:cxnLst/>
              <a:rect r="r" b="b" t="t" l="l"/>
              <a:pathLst>
                <a:path h="1027005" w="2928193">
                  <a:moveTo>
                    <a:pt x="35513" y="0"/>
                  </a:moveTo>
                  <a:lnTo>
                    <a:pt x="2892679" y="0"/>
                  </a:lnTo>
                  <a:cubicBezTo>
                    <a:pt x="2912293" y="0"/>
                    <a:pt x="2928193" y="15900"/>
                    <a:pt x="2928193" y="35513"/>
                  </a:cubicBezTo>
                  <a:lnTo>
                    <a:pt x="2928193" y="991492"/>
                  </a:lnTo>
                  <a:cubicBezTo>
                    <a:pt x="2928193" y="1000910"/>
                    <a:pt x="2924451" y="1009943"/>
                    <a:pt x="2917791" y="1016603"/>
                  </a:cubicBezTo>
                  <a:cubicBezTo>
                    <a:pt x="2911131" y="1023263"/>
                    <a:pt x="2902098" y="1027005"/>
                    <a:pt x="2892679" y="1027005"/>
                  </a:cubicBezTo>
                  <a:lnTo>
                    <a:pt x="35513" y="1027005"/>
                  </a:lnTo>
                  <a:cubicBezTo>
                    <a:pt x="26095" y="1027005"/>
                    <a:pt x="17062" y="1023263"/>
                    <a:pt x="10402" y="1016603"/>
                  </a:cubicBezTo>
                  <a:cubicBezTo>
                    <a:pt x="3742" y="1009943"/>
                    <a:pt x="0" y="1000910"/>
                    <a:pt x="0" y="991492"/>
                  </a:cubicBezTo>
                  <a:lnTo>
                    <a:pt x="0" y="35513"/>
                  </a:lnTo>
                  <a:cubicBezTo>
                    <a:pt x="0" y="15900"/>
                    <a:pt x="15900" y="0"/>
                    <a:pt x="35513" y="0"/>
                  </a:cubicBezTo>
                  <a:close/>
                </a:path>
              </a:pathLst>
            </a:custGeom>
            <a:solidFill>
              <a:srgbClr val="6DACCF"/>
            </a:solidFill>
          </p:spPr>
        </p:sp>
        <p:sp>
          <p:nvSpPr>
            <p:cNvPr name="TextBox 5" id="5"/>
            <p:cNvSpPr txBox="true"/>
            <p:nvPr/>
          </p:nvSpPr>
          <p:spPr>
            <a:xfrm>
              <a:off x="0" y="-38100"/>
              <a:ext cx="2928193" cy="1065105"/>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17259300" y="2528847"/>
            <a:ext cx="2643534" cy="2241304"/>
          </a:xfrm>
          <a:custGeom>
            <a:avLst/>
            <a:gdLst/>
            <a:ahLst/>
            <a:cxnLst/>
            <a:rect r="r" b="b" t="t" l="l"/>
            <a:pathLst>
              <a:path h="2241304" w="2643534">
                <a:moveTo>
                  <a:pt x="0" y="0"/>
                </a:moveTo>
                <a:lnTo>
                  <a:pt x="2643534" y="0"/>
                </a:lnTo>
                <a:lnTo>
                  <a:pt x="2643534" y="2241304"/>
                </a:lnTo>
                <a:lnTo>
                  <a:pt x="0" y="2241304"/>
                </a:lnTo>
                <a:lnTo>
                  <a:pt x="0" y="0"/>
                </a:lnTo>
                <a:close/>
              </a:path>
            </a:pathLst>
          </a:custGeom>
          <a:blipFill>
            <a:blip r:embed="rId4"/>
            <a:stretch>
              <a:fillRect l="0" t="0" r="0" b="-11459"/>
            </a:stretch>
          </a:blipFill>
        </p:spPr>
      </p:sp>
      <p:sp>
        <p:nvSpPr>
          <p:cNvPr name="Freeform 7" id="7"/>
          <p:cNvSpPr/>
          <p:nvPr/>
        </p:nvSpPr>
        <p:spPr>
          <a:xfrm flipH="false" flipV="false" rot="0">
            <a:off x="14092456" y="-1284612"/>
            <a:ext cx="3764177" cy="3698304"/>
          </a:xfrm>
          <a:custGeom>
            <a:avLst/>
            <a:gdLst/>
            <a:ahLst/>
            <a:cxnLst/>
            <a:rect r="r" b="b" t="t" l="l"/>
            <a:pathLst>
              <a:path h="3698304" w="3764177">
                <a:moveTo>
                  <a:pt x="0" y="0"/>
                </a:moveTo>
                <a:lnTo>
                  <a:pt x="3764177" y="0"/>
                </a:lnTo>
                <a:lnTo>
                  <a:pt x="3764177" y="3698304"/>
                </a:lnTo>
                <a:lnTo>
                  <a:pt x="0" y="3698304"/>
                </a:lnTo>
                <a:lnTo>
                  <a:pt x="0" y="0"/>
                </a:lnTo>
                <a:close/>
              </a:path>
            </a:pathLst>
          </a:custGeom>
          <a:blipFill>
            <a:blip r:embed="rId5"/>
            <a:stretch>
              <a:fillRect l="0" t="0" r="0" b="0"/>
            </a:stretch>
          </a:blipFill>
        </p:spPr>
      </p:sp>
      <p:sp>
        <p:nvSpPr>
          <p:cNvPr name="Freeform 8" id="8"/>
          <p:cNvSpPr/>
          <p:nvPr/>
        </p:nvSpPr>
        <p:spPr>
          <a:xfrm flipH="false" flipV="false" rot="0">
            <a:off x="5381143" y="564540"/>
            <a:ext cx="1014074" cy="884216"/>
          </a:xfrm>
          <a:custGeom>
            <a:avLst/>
            <a:gdLst/>
            <a:ahLst/>
            <a:cxnLst/>
            <a:rect r="r" b="b" t="t" l="l"/>
            <a:pathLst>
              <a:path h="884216" w="1014074">
                <a:moveTo>
                  <a:pt x="0" y="0"/>
                </a:moveTo>
                <a:lnTo>
                  <a:pt x="1014073" y="0"/>
                </a:lnTo>
                <a:lnTo>
                  <a:pt x="1014073" y="884216"/>
                </a:lnTo>
                <a:lnTo>
                  <a:pt x="0" y="884216"/>
                </a:lnTo>
                <a:lnTo>
                  <a:pt x="0" y="0"/>
                </a:lnTo>
                <a:close/>
              </a:path>
            </a:pathLst>
          </a:custGeom>
          <a:blipFill>
            <a:blip r:embed="rId6"/>
            <a:stretch>
              <a:fillRect l="-492499" t="-529256" r="0" b="-128919"/>
            </a:stretch>
          </a:blipFill>
        </p:spPr>
      </p:sp>
      <p:sp>
        <p:nvSpPr>
          <p:cNvPr name="Freeform 9" id="9"/>
          <p:cNvSpPr/>
          <p:nvPr/>
        </p:nvSpPr>
        <p:spPr>
          <a:xfrm flipH="false" flipV="false" rot="0">
            <a:off x="6663530" y="335342"/>
            <a:ext cx="956348" cy="833882"/>
          </a:xfrm>
          <a:custGeom>
            <a:avLst/>
            <a:gdLst/>
            <a:ahLst/>
            <a:cxnLst/>
            <a:rect r="r" b="b" t="t" l="l"/>
            <a:pathLst>
              <a:path h="833882" w="956348">
                <a:moveTo>
                  <a:pt x="0" y="0"/>
                </a:moveTo>
                <a:lnTo>
                  <a:pt x="956348" y="0"/>
                </a:lnTo>
                <a:lnTo>
                  <a:pt x="956348" y="833882"/>
                </a:lnTo>
                <a:lnTo>
                  <a:pt x="0" y="833882"/>
                </a:lnTo>
                <a:lnTo>
                  <a:pt x="0" y="0"/>
                </a:lnTo>
                <a:close/>
              </a:path>
            </a:pathLst>
          </a:custGeom>
          <a:blipFill>
            <a:blip r:embed="rId6"/>
            <a:stretch>
              <a:fillRect l="-492499" t="-529256" r="0" b="-128919"/>
            </a:stretch>
          </a:blipFill>
        </p:spPr>
      </p:sp>
      <p:grpSp>
        <p:nvGrpSpPr>
          <p:cNvPr name="Group 10" id="10"/>
          <p:cNvGrpSpPr/>
          <p:nvPr/>
        </p:nvGrpSpPr>
        <p:grpSpPr>
          <a:xfrm rot="0">
            <a:off x="-449662" y="9920961"/>
            <a:ext cx="19327956" cy="2908838"/>
            <a:chOff x="0" y="0"/>
            <a:chExt cx="5090491" cy="766114"/>
          </a:xfrm>
        </p:grpSpPr>
        <p:sp>
          <p:nvSpPr>
            <p:cNvPr name="Freeform 11" id="11"/>
            <p:cNvSpPr/>
            <p:nvPr/>
          </p:nvSpPr>
          <p:spPr>
            <a:xfrm flipH="false" flipV="false" rot="0">
              <a:off x="0" y="0"/>
              <a:ext cx="5090490" cy="766114"/>
            </a:xfrm>
            <a:custGeom>
              <a:avLst/>
              <a:gdLst/>
              <a:ahLst/>
              <a:cxnLst/>
              <a:rect r="r" b="b" t="t" l="l"/>
              <a:pathLst>
                <a:path h="766114" w="5090490">
                  <a:moveTo>
                    <a:pt x="20428" y="0"/>
                  </a:moveTo>
                  <a:lnTo>
                    <a:pt x="5070062" y="0"/>
                  </a:lnTo>
                  <a:cubicBezTo>
                    <a:pt x="5081344" y="0"/>
                    <a:pt x="5090490" y="9146"/>
                    <a:pt x="5090490" y="20428"/>
                  </a:cubicBezTo>
                  <a:lnTo>
                    <a:pt x="5090490" y="745685"/>
                  </a:lnTo>
                  <a:cubicBezTo>
                    <a:pt x="5090490" y="756968"/>
                    <a:pt x="5081344" y="766114"/>
                    <a:pt x="5070062" y="766114"/>
                  </a:cubicBezTo>
                  <a:lnTo>
                    <a:pt x="20428" y="766114"/>
                  </a:lnTo>
                  <a:cubicBezTo>
                    <a:pt x="9146" y="766114"/>
                    <a:pt x="0" y="756968"/>
                    <a:pt x="0" y="745685"/>
                  </a:cubicBezTo>
                  <a:lnTo>
                    <a:pt x="0" y="20428"/>
                  </a:lnTo>
                  <a:cubicBezTo>
                    <a:pt x="0" y="9146"/>
                    <a:pt x="9146" y="0"/>
                    <a:pt x="20428" y="0"/>
                  </a:cubicBezTo>
                  <a:close/>
                </a:path>
              </a:pathLst>
            </a:custGeom>
            <a:solidFill>
              <a:srgbClr val="ADC1CD"/>
            </a:solidFill>
          </p:spPr>
        </p:sp>
        <p:sp>
          <p:nvSpPr>
            <p:cNvPr name="TextBox 12" id="12"/>
            <p:cNvSpPr txBox="true"/>
            <p:nvPr/>
          </p:nvSpPr>
          <p:spPr>
            <a:xfrm>
              <a:off x="0" y="-38100"/>
              <a:ext cx="5090491" cy="804214"/>
            </a:xfrm>
            <a:prstGeom prst="rect">
              <a:avLst/>
            </a:prstGeom>
          </p:spPr>
          <p:txBody>
            <a:bodyPr anchor="ctr" rtlCol="false" tIns="50800" lIns="50800" bIns="50800" rIns="50800"/>
            <a:lstStyle/>
            <a:p>
              <a:pPr algn="ctr">
                <a:lnSpc>
                  <a:spcPts val="2659"/>
                </a:lnSpc>
                <a:spcBef>
                  <a:spcPct val="0"/>
                </a:spcBef>
              </a:pPr>
            </a:p>
          </p:txBody>
        </p:sp>
      </p:grpSp>
      <p:sp>
        <p:nvSpPr>
          <p:cNvPr name="Freeform 13" id="13"/>
          <p:cNvSpPr/>
          <p:nvPr/>
        </p:nvSpPr>
        <p:spPr>
          <a:xfrm flipH="false" flipV="false" rot="0">
            <a:off x="8728050" y="335342"/>
            <a:ext cx="3031573" cy="1113414"/>
          </a:xfrm>
          <a:custGeom>
            <a:avLst/>
            <a:gdLst/>
            <a:ahLst/>
            <a:cxnLst/>
            <a:rect r="r" b="b" t="t" l="l"/>
            <a:pathLst>
              <a:path h="1113414" w="3031573">
                <a:moveTo>
                  <a:pt x="0" y="0"/>
                </a:moveTo>
                <a:lnTo>
                  <a:pt x="3031573" y="0"/>
                </a:lnTo>
                <a:lnTo>
                  <a:pt x="3031573" y="1113414"/>
                </a:lnTo>
                <a:lnTo>
                  <a:pt x="0" y="1113414"/>
                </a:lnTo>
                <a:lnTo>
                  <a:pt x="0" y="0"/>
                </a:lnTo>
                <a:close/>
              </a:path>
            </a:pathLst>
          </a:custGeom>
          <a:blipFill>
            <a:blip r:embed="rId7">
              <a:alphaModFix amt="40000"/>
              <a:extLst>
                <a:ext uri="{96DAC541-7B7A-43D3-8B79-37D633B846F1}">
                  <asvg:svgBlip xmlns:asvg="http://schemas.microsoft.com/office/drawing/2016/SVG/main" r:embed="rId8"/>
                </a:ext>
              </a:extLst>
            </a:blip>
            <a:stretch>
              <a:fillRect l="0" t="0" r="0" b="0"/>
            </a:stretch>
          </a:blipFill>
        </p:spPr>
      </p:sp>
      <p:sp>
        <p:nvSpPr>
          <p:cNvPr name="Freeform 14" id="14"/>
          <p:cNvSpPr/>
          <p:nvPr/>
        </p:nvSpPr>
        <p:spPr>
          <a:xfrm flipH="false" flipV="false" rot="0">
            <a:off x="-997873" y="3092792"/>
            <a:ext cx="3031573" cy="1113414"/>
          </a:xfrm>
          <a:custGeom>
            <a:avLst/>
            <a:gdLst/>
            <a:ahLst/>
            <a:cxnLst/>
            <a:rect r="r" b="b" t="t" l="l"/>
            <a:pathLst>
              <a:path h="1113414" w="3031573">
                <a:moveTo>
                  <a:pt x="0" y="0"/>
                </a:moveTo>
                <a:lnTo>
                  <a:pt x="3031573" y="0"/>
                </a:lnTo>
                <a:lnTo>
                  <a:pt x="3031573" y="1113414"/>
                </a:lnTo>
                <a:lnTo>
                  <a:pt x="0" y="1113414"/>
                </a:lnTo>
                <a:lnTo>
                  <a:pt x="0" y="0"/>
                </a:lnTo>
                <a:close/>
              </a:path>
            </a:pathLst>
          </a:custGeom>
          <a:blipFill>
            <a:blip r:embed="rId7">
              <a:alphaModFix amt="40000"/>
              <a:extLst>
                <a:ext uri="{96DAC541-7B7A-43D3-8B79-37D633B846F1}">
                  <asvg:svgBlip xmlns:asvg="http://schemas.microsoft.com/office/drawing/2016/SVG/main" r:embed="rId8"/>
                </a:ext>
              </a:extLst>
            </a:blip>
            <a:stretch>
              <a:fillRect l="0" t="0" r="0" b="0"/>
            </a:stretch>
          </a:blipFill>
        </p:spPr>
      </p:sp>
      <p:sp>
        <p:nvSpPr>
          <p:cNvPr name="Freeform 15" id="15"/>
          <p:cNvSpPr/>
          <p:nvPr/>
        </p:nvSpPr>
        <p:spPr>
          <a:xfrm flipH="false" flipV="false" rot="0">
            <a:off x="17259300" y="5729547"/>
            <a:ext cx="2339806" cy="859347"/>
          </a:xfrm>
          <a:custGeom>
            <a:avLst/>
            <a:gdLst/>
            <a:ahLst/>
            <a:cxnLst/>
            <a:rect r="r" b="b" t="t" l="l"/>
            <a:pathLst>
              <a:path h="859347" w="2339806">
                <a:moveTo>
                  <a:pt x="0" y="0"/>
                </a:moveTo>
                <a:lnTo>
                  <a:pt x="2339806" y="0"/>
                </a:lnTo>
                <a:lnTo>
                  <a:pt x="2339806" y="859347"/>
                </a:lnTo>
                <a:lnTo>
                  <a:pt x="0" y="859347"/>
                </a:lnTo>
                <a:lnTo>
                  <a:pt x="0" y="0"/>
                </a:lnTo>
                <a:close/>
              </a:path>
            </a:pathLst>
          </a:custGeom>
          <a:blipFill>
            <a:blip r:embed="rId7">
              <a:alphaModFix amt="40000"/>
              <a:extLst>
                <a:ext uri="{96DAC541-7B7A-43D3-8B79-37D633B846F1}">
                  <asvg:svgBlip xmlns:asvg="http://schemas.microsoft.com/office/drawing/2016/SVG/main" r:embed="rId8"/>
                </a:ext>
              </a:extLst>
            </a:blip>
            <a:stretch>
              <a:fillRect l="0" t="0" r="0" b="0"/>
            </a:stretch>
          </a:blipFill>
        </p:spPr>
      </p:sp>
      <p:grpSp>
        <p:nvGrpSpPr>
          <p:cNvPr name="Group 16" id="16"/>
          <p:cNvGrpSpPr/>
          <p:nvPr/>
        </p:nvGrpSpPr>
        <p:grpSpPr>
          <a:xfrm rot="0">
            <a:off x="3665859" y="3853725"/>
            <a:ext cx="3392468" cy="3382735"/>
            <a:chOff x="0" y="0"/>
            <a:chExt cx="893490" cy="890926"/>
          </a:xfrm>
        </p:grpSpPr>
        <p:sp>
          <p:nvSpPr>
            <p:cNvPr name="Freeform 17" id="17"/>
            <p:cNvSpPr/>
            <p:nvPr/>
          </p:nvSpPr>
          <p:spPr>
            <a:xfrm flipH="false" flipV="false" rot="0">
              <a:off x="0" y="0"/>
              <a:ext cx="893490" cy="890926"/>
            </a:xfrm>
            <a:custGeom>
              <a:avLst/>
              <a:gdLst/>
              <a:ahLst/>
              <a:cxnLst/>
              <a:rect r="r" b="b" t="t" l="l"/>
              <a:pathLst>
                <a:path h="890926" w="893490">
                  <a:moveTo>
                    <a:pt x="116387" y="0"/>
                  </a:moveTo>
                  <a:lnTo>
                    <a:pt x="777103" y="0"/>
                  </a:lnTo>
                  <a:cubicBezTo>
                    <a:pt x="807971" y="0"/>
                    <a:pt x="837574" y="12262"/>
                    <a:pt x="859401" y="34089"/>
                  </a:cubicBezTo>
                  <a:cubicBezTo>
                    <a:pt x="881227" y="55916"/>
                    <a:pt x="893490" y="85519"/>
                    <a:pt x="893490" y="116387"/>
                  </a:cubicBezTo>
                  <a:lnTo>
                    <a:pt x="893490" y="774539"/>
                  </a:lnTo>
                  <a:cubicBezTo>
                    <a:pt x="893490" y="805407"/>
                    <a:pt x="881227" y="835011"/>
                    <a:pt x="859401" y="856837"/>
                  </a:cubicBezTo>
                  <a:cubicBezTo>
                    <a:pt x="837574" y="878664"/>
                    <a:pt x="807971" y="890926"/>
                    <a:pt x="777103" y="890926"/>
                  </a:cubicBezTo>
                  <a:lnTo>
                    <a:pt x="116387" y="890926"/>
                  </a:lnTo>
                  <a:cubicBezTo>
                    <a:pt x="85519" y="890926"/>
                    <a:pt x="55916" y="878664"/>
                    <a:pt x="34089" y="856837"/>
                  </a:cubicBezTo>
                  <a:cubicBezTo>
                    <a:pt x="12262" y="835011"/>
                    <a:pt x="0" y="805407"/>
                    <a:pt x="0" y="774539"/>
                  </a:cubicBezTo>
                  <a:lnTo>
                    <a:pt x="0" y="116387"/>
                  </a:lnTo>
                  <a:cubicBezTo>
                    <a:pt x="0" y="85519"/>
                    <a:pt x="12262" y="55916"/>
                    <a:pt x="34089" y="34089"/>
                  </a:cubicBezTo>
                  <a:cubicBezTo>
                    <a:pt x="55916" y="12262"/>
                    <a:pt x="85519" y="0"/>
                    <a:pt x="116387" y="0"/>
                  </a:cubicBezTo>
                  <a:close/>
                </a:path>
              </a:pathLst>
            </a:custGeom>
            <a:solidFill>
              <a:srgbClr val="FFFFFF"/>
            </a:solidFill>
          </p:spPr>
        </p:sp>
        <p:sp>
          <p:nvSpPr>
            <p:cNvPr name="TextBox 18" id="18"/>
            <p:cNvSpPr txBox="true"/>
            <p:nvPr/>
          </p:nvSpPr>
          <p:spPr>
            <a:xfrm>
              <a:off x="0" y="-38100"/>
              <a:ext cx="893490" cy="929026"/>
            </a:xfrm>
            <a:prstGeom prst="rect">
              <a:avLst/>
            </a:prstGeom>
          </p:spPr>
          <p:txBody>
            <a:bodyPr anchor="ctr" rtlCol="false" tIns="50800" lIns="50800" bIns="50800" rIns="50800"/>
            <a:lstStyle/>
            <a:p>
              <a:pPr algn="ctr">
                <a:lnSpc>
                  <a:spcPts val="2659"/>
                </a:lnSpc>
                <a:spcBef>
                  <a:spcPct val="0"/>
                </a:spcBef>
              </a:pPr>
            </a:p>
          </p:txBody>
        </p:sp>
      </p:grpSp>
      <p:grpSp>
        <p:nvGrpSpPr>
          <p:cNvPr name="Group 19" id="19"/>
          <p:cNvGrpSpPr/>
          <p:nvPr/>
        </p:nvGrpSpPr>
        <p:grpSpPr>
          <a:xfrm rot="0">
            <a:off x="10809236" y="3853725"/>
            <a:ext cx="3392468" cy="3382735"/>
            <a:chOff x="0" y="0"/>
            <a:chExt cx="893490" cy="890926"/>
          </a:xfrm>
        </p:grpSpPr>
        <p:sp>
          <p:nvSpPr>
            <p:cNvPr name="Freeform 20" id="20"/>
            <p:cNvSpPr/>
            <p:nvPr/>
          </p:nvSpPr>
          <p:spPr>
            <a:xfrm flipH="false" flipV="false" rot="0">
              <a:off x="0" y="0"/>
              <a:ext cx="893490" cy="890926"/>
            </a:xfrm>
            <a:custGeom>
              <a:avLst/>
              <a:gdLst/>
              <a:ahLst/>
              <a:cxnLst/>
              <a:rect r="r" b="b" t="t" l="l"/>
              <a:pathLst>
                <a:path h="890926" w="893490">
                  <a:moveTo>
                    <a:pt x="116387" y="0"/>
                  </a:moveTo>
                  <a:lnTo>
                    <a:pt x="777103" y="0"/>
                  </a:lnTo>
                  <a:cubicBezTo>
                    <a:pt x="807971" y="0"/>
                    <a:pt x="837574" y="12262"/>
                    <a:pt x="859401" y="34089"/>
                  </a:cubicBezTo>
                  <a:cubicBezTo>
                    <a:pt x="881227" y="55916"/>
                    <a:pt x="893490" y="85519"/>
                    <a:pt x="893490" y="116387"/>
                  </a:cubicBezTo>
                  <a:lnTo>
                    <a:pt x="893490" y="774539"/>
                  </a:lnTo>
                  <a:cubicBezTo>
                    <a:pt x="893490" y="805407"/>
                    <a:pt x="881227" y="835011"/>
                    <a:pt x="859401" y="856837"/>
                  </a:cubicBezTo>
                  <a:cubicBezTo>
                    <a:pt x="837574" y="878664"/>
                    <a:pt x="807971" y="890926"/>
                    <a:pt x="777103" y="890926"/>
                  </a:cubicBezTo>
                  <a:lnTo>
                    <a:pt x="116387" y="890926"/>
                  </a:lnTo>
                  <a:cubicBezTo>
                    <a:pt x="85519" y="890926"/>
                    <a:pt x="55916" y="878664"/>
                    <a:pt x="34089" y="856837"/>
                  </a:cubicBezTo>
                  <a:cubicBezTo>
                    <a:pt x="12262" y="835011"/>
                    <a:pt x="0" y="805407"/>
                    <a:pt x="0" y="774539"/>
                  </a:cubicBezTo>
                  <a:lnTo>
                    <a:pt x="0" y="116387"/>
                  </a:lnTo>
                  <a:cubicBezTo>
                    <a:pt x="0" y="85519"/>
                    <a:pt x="12262" y="55916"/>
                    <a:pt x="34089" y="34089"/>
                  </a:cubicBezTo>
                  <a:cubicBezTo>
                    <a:pt x="55916" y="12262"/>
                    <a:pt x="85519" y="0"/>
                    <a:pt x="116387" y="0"/>
                  </a:cubicBezTo>
                  <a:close/>
                </a:path>
              </a:pathLst>
            </a:custGeom>
            <a:solidFill>
              <a:srgbClr val="FFFFFF"/>
            </a:solidFill>
          </p:spPr>
        </p:sp>
        <p:sp>
          <p:nvSpPr>
            <p:cNvPr name="TextBox 21" id="21"/>
            <p:cNvSpPr txBox="true"/>
            <p:nvPr/>
          </p:nvSpPr>
          <p:spPr>
            <a:xfrm>
              <a:off x="0" y="-38100"/>
              <a:ext cx="893490" cy="929026"/>
            </a:xfrm>
            <a:prstGeom prst="rect">
              <a:avLst/>
            </a:prstGeom>
          </p:spPr>
          <p:txBody>
            <a:bodyPr anchor="ctr" rtlCol="false" tIns="50800" lIns="50800" bIns="50800" rIns="50800"/>
            <a:lstStyle/>
            <a:p>
              <a:pPr algn="ctr">
                <a:lnSpc>
                  <a:spcPts val="2659"/>
                </a:lnSpc>
                <a:spcBef>
                  <a:spcPct val="0"/>
                </a:spcBef>
              </a:pPr>
            </a:p>
          </p:txBody>
        </p:sp>
      </p:grpSp>
      <p:grpSp>
        <p:nvGrpSpPr>
          <p:cNvPr name="Group 22" id="22"/>
          <p:cNvGrpSpPr/>
          <p:nvPr/>
        </p:nvGrpSpPr>
        <p:grpSpPr>
          <a:xfrm rot="0">
            <a:off x="7237547" y="3877048"/>
            <a:ext cx="3392468" cy="3382735"/>
            <a:chOff x="0" y="0"/>
            <a:chExt cx="893490" cy="890926"/>
          </a:xfrm>
        </p:grpSpPr>
        <p:sp>
          <p:nvSpPr>
            <p:cNvPr name="Freeform 23" id="23"/>
            <p:cNvSpPr/>
            <p:nvPr/>
          </p:nvSpPr>
          <p:spPr>
            <a:xfrm flipH="false" flipV="false" rot="0">
              <a:off x="0" y="0"/>
              <a:ext cx="893490" cy="890926"/>
            </a:xfrm>
            <a:custGeom>
              <a:avLst/>
              <a:gdLst/>
              <a:ahLst/>
              <a:cxnLst/>
              <a:rect r="r" b="b" t="t" l="l"/>
              <a:pathLst>
                <a:path h="890926" w="893490">
                  <a:moveTo>
                    <a:pt x="116387" y="0"/>
                  </a:moveTo>
                  <a:lnTo>
                    <a:pt x="777103" y="0"/>
                  </a:lnTo>
                  <a:cubicBezTo>
                    <a:pt x="807971" y="0"/>
                    <a:pt x="837574" y="12262"/>
                    <a:pt x="859401" y="34089"/>
                  </a:cubicBezTo>
                  <a:cubicBezTo>
                    <a:pt x="881227" y="55916"/>
                    <a:pt x="893490" y="85519"/>
                    <a:pt x="893490" y="116387"/>
                  </a:cubicBezTo>
                  <a:lnTo>
                    <a:pt x="893490" y="774539"/>
                  </a:lnTo>
                  <a:cubicBezTo>
                    <a:pt x="893490" y="805407"/>
                    <a:pt x="881227" y="835011"/>
                    <a:pt x="859401" y="856837"/>
                  </a:cubicBezTo>
                  <a:cubicBezTo>
                    <a:pt x="837574" y="878664"/>
                    <a:pt x="807971" y="890926"/>
                    <a:pt x="777103" y="890926"/>
                  </a:cubicBezTo>
                  <a:lnTo>
                    <a:pt x="116387" y="890926"/>
                  </a:lnTo>
                  <a:cubicBezTo>
                    <a:pt x="85519" y="890926"/>
                    <a:pt x="55916" y="878664"/>
                    <a:pt x="34089" y="856837"/>
                  </a:cubicBezTo>
                  <a:cubicBezTo>
                    <a:pt x="12262" y="835011"/>
                    <a:pt x="0" y="805407"/>
                    <a:pt x="0" y="774539"/>
                  </a:cubicBezTo>
                  <a:lnTo>
                    <a:pt x="0" y="116387"/>
                  </a:lnTo>
                  <a:cubicBezTo>
                    <a:pt x="0" y="85519"/>
                    <a:pt x="12262" y="55916"/>
                    <a:pt x="34089" y="34089"/>
                  </a:cubicBezTo>
                  <a:cubicBezTo>
                    <a:pt x="55916" y="12262"/>
                    <a:pt x="85519" y="0"/>
                    <a:pt x="116387" y="0"/>
                  </a:cubicBezTo>
                  <a:close/>
                </a:path>
              </a:pathLst>
            </a:custGeom>
            <a:solidFill>
              <a:srgbClr val="FFFFFF"/>
            </a:solidFill>
          </p:spPr>
        </p:sp>
        <p:sp>
          <p:nvSpPr>
            <p:cNvPr name="TextBox 24" id="24"/>
            <p:cNvSpPr txBox="true"/>
            <p:nvPr/>
          </p:nvSpPr>
          <p:spPr>
            <a:xfrm>
              <a:off x="0" y="-38100"/>
              <a:ext cx="893490" cy="929026"/>
            </a:xfrm>
            <a:prstGeom prst="rect">
              <a:avLst/>
            </a:prstGeom>
          </p:spPr>
          <p:txBody>
            <a:bodyPr anchor="ctr" rtlCol="false" tIns="50800" lIns="50800" bIns="50800" rIns="50800"/>
            <a:lstStyle/>
            <a:p>
              <a:pPr algn="ctr">
                <a:lnSpc>
                  <a:spcPts val="2659"/>
                </a:lnSpc>
                <a:spcBef>
                  <a:spcPct val="0"/>
                </a:spcBef>
              </a:pPr>
            </a:p>
          </p:txBody>
        </p:sp>
      </p:grpSp>
      <p:sp>
        <p:nvSpPr>
          <p:cNvPr name="Freeform 25" id="25"/>
          <p:cNvSpPr/>
          <p:nvPr/>
        </p:nvSpPr>
        <p:spPr>
          <a:xfrm flipH="false" flipV="false" rot="0">
            <a:off x="11474616" y="4903544"/>
            <a:ext cx="2061709" cy="2356239"/>
          </a:xfrm>
          <a:custGeom>
            <a:avLst/>
            <a:gdLst/>
            <a:ahLst/>
            <a:cxnLst/>
            <a:rect r="r" b="b" t="t" l="l"/>
            <a:pathLst>
              <a:path h="2356239" w="2061709">
                <a:moveTo>
                  <a:pt x="0" y="0"/>
                </a:moveTo>
                <a:lnTo>
                  <a:pt x="2061709" y="0"/>
                </a:lnTo>
                <a:lnTo>
                  <a:pt x="2061709" y="2356239"/>
                </a:lnTo>
                <a:lnTo>
                  <a:pt x="0" y="2356239"/>
                </a:lnTo>
                <a:lnTo>
                  <a:pt x="0" y="0"/>
                </a:lnTo>
                <a:close/>
              </a:path>
            </a:pathLst>
          </a:custGeom>
          <a:blipFill>
            <a:blip r:embed="rId9"/>
            <a:stretch>
              <a:fillRect l="0" t="0" r="0" b="0"/>
            </a:stretch>
          </a:blipFill>
        </p:spPr>
      </p:sp>
      <p:sp>
        <p:nvSpPr>
          <p:cNvPr name="Freeform 26" id="26"/>
          <p:cNvSpPr/>
          <p:nvPr/>
        </p:nvSpPr>
        <p:spPr>
          <a:xfrm flipH="false" flipV="false" rot="0">
            <a:off x="7901454" y="4903544"/>
            <a:ext cx="2064655" cy="2356239"/>
          </a:xfrm>
          <a:custGeom>
            <a:avLst/>
            <a:gdLst/>
            <a:ahLst/>
            <a:cxnLst/>
            <a:rect r="r" b="b" t="t" l="l"/>
            <a:pathLst>
              <a:path h="2356239" w="2064655">
                <a:moveTo>
                  <a:pt x="0" y="0"/>
                </a:moveTo>
                <a:lnTo>
                  <a:pt x="2064655" y="0"/>
                </a:lnTo>
                <a:lnTo>
                  <a:pt x="2064655" y="2356239"/>
                </a:lnTo>
                <a:lnTo>
                  <a:pt x="0" y="2356239"/>
                </a:lnTo>
                <a:lnTo>
                  <a:pt x="0" y="0"/>
                </a:lnTo>
                <a:close/>
              </a:path>
            </a:pathLst>
          </a:custGeom>
          <a:blipFill>
            <a:blip r:embed="rId10"/>
            <a:stretch>
              <a:fillRect l="0" t="0" r="0" b="0"/>
            </a:stretch>
          </a:blipFill>
        </p:spPr>
      </p:sp>
      <p:sp>
        <p:nvSpPr>
          <p:cNvPr name="TextBox 27" id="27"/>
          <p:cNvSpPr txBox="true"/>
          <p:nvPr/>
        </p:nvSpPr>
        <p:spPr>
          <a:xfrm rot="0">
            <a:off x="3844934" y="1921712"/>
            <a:ext cx="10164594" cy="1791837"/>
          </a:xfrm>
          <a:prstGeom prst="rect">
            <a:avLst/>
          </a:prstGeom>
        </p:spPr>
        <p:txBody>
          <a:bodyPr anchor="t" rtlCol="false" tIns="0" lIns="0" bIns="0" rIns="0">
            <a:spAutoFit/>
          </a:bodyPr>
          <a:lstStyle/>
          <a:p>
            <a:pPr algn="ctr">
              <a:lnSpc>
                <a:spcPts val="14637"/>
              </a:lnSpc>
              <a:spcBef>
                <a:spcPct val="0"/>
              </a:spcBef>
            </a:pPr>
            <a:r>
              <a:rPr lang="en-US" sz="10455">
                <a:solidFill>
                  <a:srgbClr val="FFFFFF"/>
                </a:solidFill>
                <a:latin typeface="Balabeloo"/>
                <a:ea typeface="Balabeloo"/>
                <a:cs typeface="Balabeloo"/>
                <a:sym typeface="Balabeloo"/>
              </a:rPr>
              <a:t>ANGGOTA</a:t>
            </a:r>
          </a:p>
        </p:txBody>
      </p:sp>
      <p:sp>
        <p:nvSpPr>
          <p:cNvPr name="Freeform 28" id="28"/>
          <p:cNvSpPr/>
          <p:nvPr/>
        </p:nvSpPr>
        <p:spPr>
          <a:xfrm flipH="false" flipV="false" rot="0">
            <a:off x="4325168" y="4880221"/>
            <a:ext cx="2064655" cy="2356239"/>
          </a:xfrm>
          <a:custGeom>
            <a:avLst/>
            <a:gdLst/>
            <a:ahLst/>
            <a:cxnLst/>
            <a:rect r="r" b="b" t="t" l="l"/>
            <a:pathLst>
              <a:path h="2356239" w="2064655">
                <a:moveTo>
                  <a:pt x="0" y="0"/>
                </a:moveTo>
                <a:lnTo>
                  <a:pt x="2064654" y="0"/>
                </a:lnTo>
                <a:lnTo>
                  <a:pt x="2064654" y="2356239"/>
                </a:lnTo>
                <a:lnTo>
                  <a:pt x="0" y="2356239"/>
                </a:lnTo>
                <a:lnTo>
                  <a:pt x="0" y="0"/>
                </a:lnTo>
                <a:close/>
              </a:path>
            </a:pathLst>
          </a:custGeom>
          <a:blipFill>
            <a:blip r:embed="rId10"/>
            <a:stretch>
              <a:fillRect l="0" t="0" r="0" b="0"/>
            </a:stretch>
          </a:blipFill>
        </p:spPr>
      </p:sp>
      <p:grpSp>
        <p:nvGrpSpPr>
          <p:cNvPr name="Group 29" id="29"/>
          <p:cNvGrpSpPr/>
          <p:nvPr/>
        </p:nvGrpSpPr>
        <p:grpSpPr>
          <a:xfrm rot="0">
            <a:off x="228768" y="158921"/>
            <a:ext cx="1544977" cy="1473079"/>
            <a:chOff x="0" y="0"/>
            <a:chExt cx="2059970" cy="1964105"/>
          </a:xfrm>
        </p:grpSpPr>
        <p:sp>
          <p:nvSpPr>
            <p:cNvPr name="Freeform 30" id="30"/>
            <p:cNvSpPr/>
            <p:nvPr/>
          </p:nvSpPr>
          <p:spPr>
            <a:xfrm flipH="false" flipV="false" rot="0">
              <a:off x="0" y="0"/>
              <a:ext cx="2059970" cy="1964105"/>
            </a:xfrm>
            <a:custGeom>
              <a:avLst/>
              <a:gdLst/>
              <a:ahLst/>
              <a:cxnLst/>
              <a:rect r="r" b="b" t="t" l="l"/>
              <a:pathLst>
                <a:path h="1964105" w="2059970">
                  <a:moveTo>
                    <a:pt x="0" y="0"/>
                  </a:moveTo>
                  <a:lnTo>
                    <a:pt x="2059970" y="0"/>
                  </a:lnTo>
                  <a:lnTo>
                    <a:pt x="2059970" y="1964105"/>
                  </a:lnTo>
                  <a:lnTo>
                    <a:pt x="0" y="1964105"/>
                  </a:lnTo>
                  <a:lnTo>
                    <a:pt x="0" y="0"/>
                  </a:lnTo>
                  <a:close/>
                </a:path>
              </a:pathLst>
            </a:custGeom>
            <a:blipFill>
              <a:blip r:embed="rId11"/>
              <a:stretch>
                <a:fillRect l="0" t="0" r="0" b="0"/>
              </a:stretch>
            </a:blipFill>
          </p:spPr>
        </p:sp>
        <p:sp>
          <p:nvSpPr>
            <p:cNvPr name="TextBox 31" id="31"/>
            <p:cNvSpPr txBox="true"/>
            <p:nvPr/>
          </p:nvSpPr>
          <p:spPr>
            <a:xfrm rot="0">
              <a:off x="872277" y="262041"/>
              <a:ext cx="315416" cy="1325723"/>
            </a:xfrm>
            <a:prstGeom prst="rect">
              <a:avLst/>
            </a:prstGeom>
          </p:spPr>
          <p:txBody>
            <a:bodyPr anchor="t" rtlCol="false" tIns="0" lIns="0" bIns="0" rIns="0">
              <a:spAutoFit/>
            </a:bodyPr>
            <a:lstStyle/>
            <a:p>
              <a:pPr algn="ctr">
                <a:lnSpc>
                  <a:spcPts val="8398"/>
                </a:lnSpc>
                <a:spcBef>
                  <a:spcPct val="0"/>
                </a:spcBef>
              </a:pPr>
              <a:r>
                <a:rPr lang="en-US" sz="5999">
                  <a:solidFill>
                    <a:srgbClr val="000000"/>
                  </a:solidFill>
                  <a:latin typeface="Gluten"/>
                  <a:ea typeface="Gluten"/>
                  <a:cs typeface="Gluten"/>
                  <a:sym typeface="Gluten"/>
                </a:rPr>
                <a:t>2</a:t>
              </a:r>
            </a:p>
          </p:txBody>
        </p:sp>
      </p:grpSp>
      <p:sp>
        <p:nvSpPr>
          <p:cNvPr name="TextBox 32" id="32"/>
          <p:cNvSpPr txBox="true"/>
          <p:nvPr/>
        </p:nvSpPr>
        <p:spPr>
          <a:xfrm rot="0">
            <a:off x="3996666" y="3927356"/>
            <a:ext cx="2768954" cy="342138"/>
          </a:xfrm>
          <a:prstGeom prst="rect">
            <a:avLst/>
          </a:prstGeom>
        </p:spPr>
        <p:txBody>
          <a:bodyPr anchor="t" rtlCol="false" tIns="0" lIns="0" bIns="0" rIns="0">
            <a:spAutoFit/>
          </a:bodyPr>
          <a:lstStyle/>
          <a:p>
            <a:pPr algn="ctr">
              <a:lnSpc>
                <a:spcPts val="2691"/>
              </a:lnSpc>
            </a:pPr>
            <a:r>
              <a:rPr lang="en-US" sz="2300">
                <a:solidFill>
                  <a:srgbClr val="323232"/>
                </a:solidFill>
                <a:latin typeface="Sniglet"/>
                <a:ea typeface="Sniglet"/>
                <a:cs typeface="Sniglet"/>
                <a:sym typeface="Sniglet"/>
              </a:rPr>
              <a:t>Kevin Al Gazali</a:t>
            </a:r>
          </a:p>
        </p:txBody>
      </p:sp>
      <p:sp>
        <p:nvSpPr>
          <p:cNvPr name="TextBox 33" id="33"/>
          <p:cNvSpPr txBox="true"/>
          <p:nvPr/>
        </p:nvSpPr>
        <p:spPr>
          <a:xfrm rot="0">
            <a:off x="7542754" y="3927356"/>
            <a:ext cx="2768954" cy="342138"/>
          </a:xfrm>
          <a:prstGeom prst="rect">
            <a:avLst/>
          </a:prstGeom>
        </p:spPr>
        <p:txBody>
          <a:bodyPr anchor="t" rtlCol="false" tIns="0" lIns="0" bIns="0" rIns="0">
            <a:spAutoFit/>
          </a:bodyPr>
          <a:lstStyle/>
          <a:p>
            <a:pPr algn="ctr">
              <a:lnSpc>
                <a:spcPts val="2691"/>
              </a:lnSpc>
            </a:pPr>
            <a:r>
              <a:rPr lang="en-US" sz="2300">
                <a:solidFill>
                  <a:srgbClr val="323232"/>
                </a:solidFill>
                <a:latin typeface="Sniglet"/>
                <a:ea typeface="Sniglet"/>
                <a:cs typeface="Sniglet"/>
                <a:sym typeface="Sniglet"/>
              </a:rPr>
              <a:t>A M Fauzan</a:t>
            </a:r>
          </a:p>
        </p:txBody>
      </p:sp>
      <p:sp>
        <p:nvSpPr>
          <p:cNvPr name="TextBox 34" id="34"/>
          <p:cNvSpPr txBox="true"/>
          <p:nvPr/>
        </p:nvSpPr>
        <p:spPr>
          <a:xfrm rot="0">
            <a:off x="11120993" y="3927356"/>
            <a:ext cx="2768954" cy="342138"/>
          </a:xfrm>
          <a:prstGeom prst="rect">
            <a:avLst/>
          </a:prstGeom>
        </p:spPr>
        <p:txBody>
          <a:bodyPr anchor="t" rtlCol="false" tIns="0" lIns="0" bIns="0" rIns="0">
            <a:spAutoFit/>
          </a:bodyPr>
          <a:lstStyle/>
          <a:p>
            <a:pPr algn="ctr">
              <a:lnSpc>
                <a:spcPts val="2691"/>
              </a:lnSpc>
            </a:pPr>
            <a:r>
              <a:rPr lang="en-US" sz="2300">
                <a:solidFill>
                  <a:srgbClr val="323232"/>
                </a:solidFill>
                <a:latin typeface="Sniglet"/>
                <a:ea typeface="Sniglet"/>
                <a:cs typeface="Sniglet"/>
                <a:sym typeface="Sniglet"/>
              </a:rPr>
              <a:t>Sakinah Nurusyifa </a:t>
            </a:r>
          </a:p>
        </p:txBody>
      </p:sp>
      <p:sp>
        <p:nvSpPr>
          <p:cNvPr name="TextBox 35" id="35"/>
          <p:cNvSpPr txBox="true"/>
          <p:nvPr/>
        </p:nvSpPr>
        <p:spPr>
          <a:xfrm rot="0">
            <a:off x="3973018" y="4396119"/>
            <a:ext cx="2768954" cy="293370"/>
          </a:xfrm>
          <a:prstGeom prst="rect">
            <a:avLst/>
          </a:prstGeom>
        </p:spPr>
        <p:txBody>
          <a:bodyPr anchor="t" rtlCol="false" tIns="0" lIns="0" bIns="0" rIns="0">
            <a:spAutoFit/>
          </a:bodyPr>
          <a:lstStyle/>
          <a:p>
            <a:pPr algn="ctr">
              <a:lnSpc>
                <a:spcPts val="2340"/>
              </a:lnSpc>
            </a:pPr>
            <a:r>
              <a:rPr lang="en-US" sz="2000">
                <a:solidFill>
                  <a:srgbClr val="7B7B7B"/>
                </a:solidFill>
                <a:latin typeface="Sniglet"/>
                <a:ea typeface="Sniglet"/>
                <a:cs typeface="Sniglet"/>
                <a:sym typeface="Sniglet"/>
              </a:rPr>
              <a:t>H071221060</a:t>
            </a:r>
          </a:p>
        </p:txBody>
      </p:sp>
      <p:sp>
        <p:nvSpPr>
          <p:cNvPr name="TextBox 36" id="36"/>
          <p:cNvSpPr txBox="true"/>
          <p:nvPr/>
        </p:nvSpPr>
        <p:spPr>
          <a:xfrm rot="0">
            <a:off x="7549305" y="4396119"/>
            <a:ext cx="2768954" cy="293370"/>
          </a:xfrm>
          <a:prstGeom prst="rect">
            <a:avLst/>
          </a:prstGeom>
        </p:spPr>
        <p:txBody>
          <a:bodyPr anchor="t" rtlCol="false" tIns="0" lIns="0" bIns="0" rIns="0">
            <a:spAutoFit/>
          </a:bodyPr>
          <a:lstStyle/>
          <a:p>
            <a:pPr algn="ctr">
              <a:lnSpc>
                <a:spcPts val="2340"/>
              </a:lnSpc>
            </a:pPr>
            <a:r>
              <a:rPr lang="en-US" sz="2000">
                <a:solidFill>
                  <a:srgbClr val="7B7B7B"/>
                </a:solidFill>
                <a:latin typeface="Sniglet"/>
                <a:ea typeface="Sniglet"/>
                <a:cs typeface="Sniglet"/>
                <a:sym typeface="Sniglet"/>
              </a:rPr>
              <a:t>H071221088</a:t>
            </a:r>
          </a:p>
        </p:txBody>
      </p:sp>
      <p:sp>
        <p:nvSpPr>
          <p:cNvPr name="TextBox 37" id="37"/>
          <p:cNvSpPr txBox="true"/>
          <p:nvPr/>
        </p:nvSpPr>
        <p:spPr>
          <a:xfrm rot="0">
            <a:off x="11120993" y="4396119"/>
            <a:ext cx="2768954" cy="293370"/>
          </a:xfrm>
          <a:prstGeom prst="rect">
            <a:avLst/>
          </a:prstGeom>
        </p:spPr>
        <p:txBody>
          <a:bodyPr anchor="t" rtlCol="false" tIns="0" lIns="0" bIns="0" rIns="0">
            <a:spAutoFit/>
          </a:bodyPr>
          <a:lstStyle/>
          <a:p>
            <a:pPr algn="ctr">
              <a:lnSpc>
                <a:spcPts val="2340"/>
              </a:lnSpc>
            </a:pPr>
            <a:r>
              <a:rPr lang="en-US" sz="2000">
                <a:solidFill>
                  <a:srgbClr val="7B7B7B"/>
                </a:solidFill>
                <a:latin typeface="Sniglet"/>
                <a:ea typeface="Sniglet"/>
                <a:cs typeface="Sniglet"/>
                <a:sym typeface="Sniglet"/>
              </a:rPr>
              <a:t>H071221049</a:t>
            </a:r>
          </a:p>
        </p:txBody>
      </p:sp>
      <p:sp>
        <p:nvSpPr>
          <p:cNvPr name="TextBox 38" id="38"/>
          <p:cNvSpPr txBox="true"/>
          <p:nvPr/>
        </p:nvSpPr>
        <p:spPr>
          <a:xfrm rot="0">
            <a:off x="4128870" y="3900201"/>
            <a:ext cx="2457250" cy="869950"/>
          </a:xfrm>
          <a:prstGeom prst="rect">
            <a:avLst/>
          </a:prstGeom>
        </p:spPr>
        <p:txBody>
          <a:bodyPr anchor="t" rtlCol="false" tIns="0" lIns="0" bIns="0" rIns="0">
            <a:spAutoFit/>
          </a:bodyPr>
          <a:lstStyle/>
          <a:p>
            <a:pPr algn="ctr">
              <a:lnSpc>
                <a:spcPts val="3500"/>
              </a:lnSpc>
            </a:pPr>
            <a:r>
              <a:rPr lang="en-US" sz="2500">
                <a:solidFill>
                  <a:srgbClr val="323232"/>
                </a:solidFill>
                <a:latin typeface="Sniglet"/>
                <a:ea typeface="Sniglet"/>
                <a:cs typeface="Sniglet"/>
                <a:sym typeface="Sniglet"/>
              </a:rPr>
              <a:t>A. M. Fauzan Baihaqi T</a:t>
            </a:r>
          </a:p>
        </p:txBody>
      </p:sp>
      <p:sp>
        <p:nvSpPr>
          <p:cNvPr name="TextBox 39" id="39"/>
          <p:cNvSpPr txBox="true"/>
          <p:nvPr/>
        </p:nvSpPr>
        <p:spPr>
          <a:xfrm rot="0">
            <a:off x="7619878" y="4149056"/>
            <a:ext cx="2457250" cy="431800"/>
          </a:xfrm>
          <a:prstGeom prst="rect">
            <a:avLst/>
          </a:prstGeom>
        </p:spPr>
        <p:txBody>
          <a:bodyPr anchor="t" rtlCol="false" tIns="0" lIns="0" bIns="0" rIns="0">
            <a:spAutoFit/>
          </a:bodyPr>
          <a:lstStyle/>
          <a:p>
            <a:pPr algn="ctr">
              <a:lnSpc>
                <a:spcPts val="3500"/>
              </a:lnSpc>
            </a:pPr>
            <a:r>
              <a:rPr lang="en-US" sz="2500">
                <a:solidFill>
                  <a:srgbClr val="323232"/>
                </a:solidFill>
                <a:latin typeface="Sniglet"/>
                <a:ea typeface="Sniglet"/>
                <a:cs typeface="Sniglet"/>
                <a:sym typeface="Sniglet"/>
              </a:rPr>
              <a:t>Kevin Al Gazali</a:t>
            </a:r>
          </a:p>
        </p:txBody>
      </p:sp>
      <p:sp>
        <p:nvSpPr>
          <p:cNvPr name="TextBox 40" id="40"/>
          <p:cNvSpPr txBox="true"/>
          <p:nvPr/>
        </p:nvSpPr>
        <p:spPr>
          <a:xfrm rot="0">
            <a:off x="11277715" y="3929981"/>
            <a:ext cx="2457250" cy="869950"/>
          </a:xfrm>
          <a:prstGeom prst="rect">
            <a:avLst/>
          </a:prstGeom>
        </p:spPr>
        <p:txBody>
          <a:bodyPr anchor="t" rtlCol="false" tIns="0" lIns="0" bIns="0" rIns="0">
            <a:spAutoFit/>
          </a:bodyPr>
          <a:lstStyle/>
          <a:p>
            <a:pPr algn="ctr">
              <a:lnSpc>
                <a:spcPts val="3500"/>
              </a:lnSpc>
            </a:pPr>
            <a:r>
              <a:rPr lang="en-US" sz="2500">
                <a:solidFill>
                  <a:srgbClr val="323232"/>
                </a:solidFill>
                <a:latin typeface="Sniglet"/>
                <a:ea typeface="Sniglet"/>
                <a:cs typeface="Sniglet"/>
                <a:sym typeface="Sniglet"/>
              </a:rPr>
              <a:t>Sakinah Nurusyifa</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C1E4FF">
                <a:alpha val="100000"/>
              </a:srgbClr>
            </a:gs>
            <a:gs pos="100000">
              <a:srgbClr val="6DBCE8">
                <a:alpha val="100000"/>
              </a:srgbClr>
            </a:gs>
          </a:gsLst>
          <a:lin ang="5400000"/>
        </a:gradFill>
      </p:bgPr>
    </p:bg>
    <p:spTree>
      <p:nvGrpSpPr>
        <p:cNvPr id="1" name=""/>
        <p:cNvGrpSpPr/>
        <p:nvPr/>
      </p:nvGrpSpPr>
      <p:grpSpPr>
        <a:xfrm>
          <a:off x="0" y="0"/>
          <a:ext cx="0" cy="0"/>
          <a:chOff x="0" y="0"/>
          <a:chExt cx="0" cy="0"/>
        </a:xfrm>
      </p:grpSpPr>
      <p:sp>
        <p:nvSpPr>
          <p:cNvPr name="Freeform 2" id="2"/>
          <p:cNvSpPr/>
          <p:nvPr/>
        </p:nvSpPr>
        <p:spPr>
          <a:xfrm flipH="false" flipV="false" rot="0">
            <a:off x="-153920" y="6372302"/>
            <a:ext cx="22040613" cy="3957331"/>
          </a:xfrm>
          <a:custGeom>
            <a:avLst/>
            <a:gdLst/>
            <a:ahLst/>
            <a:cxnLst/>
            <a:rect r="r" b="b" t="t" l="l"/>
            <a:pathLst>
              <a:path h="3957331" w="22040613">
                <a:moveTo>
                  <a:pt x="0" y="0"/>
                </a:moveTo>
                <a:lnTo>
                  <a:pt x="22040613" y="0"/>
                </a:lnTo>
                <a:lnTo>
                  <a:pt x="22040613" y="3957331"/>
                </a:lnTo>
                <a:lnTo>
                  <a:pt x="0" y="395733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3368240" y="1143087"/>
            <a:ext cx="11117982" cy="3899409"/>
            <a:chOff x="0" y="0"/>
            <a:chExt cx="2928193" cy="1027005"/>
          </a:xfrm>
        </p:grpSpPr>
        <p:sp>
          <p:nvSpPr>
            <p:cNvPr name="Freeform 4" id="4"/>
            <p:cNvSpPr/>
            <p:nvPr/>
          </p:nvSpPr>
          <p:spPr>
            <a:xfrm flipH="false" flipV="false" rot="0">
              <a:off x="0" y="0"/>
              <a:ext cx="2928193" cy="1027005"/>
            </a:xfrm>
            <a:custGeom>
              <a:avLst/>
              <a:gdLst/>
              <a:ahLst/>
              <a:cxnLst/>
              <a:rect r="r" b="b" t="t" l="l"/>
              <a:pathLst>
                <a:path h="1027005" w="2928193">
                  <a:moveTo>
                    <a:pt x="35513" y="0"/>
                  </a:moveTo>
                  <a:lnTo>
                    <a:pt x="2892679" y="0"/>
                  </a:lnTo>
                  <a:cubicBezTo>
                    <a:pt x="2912293" y="0"/>
                    <a:pt x="2928193" y="15900"/>
                    <a:pt x="2928193" y="35513"/>
                  </a:cubicBezTo>
                  <a:lnTo>
                    <a:pt x="2928193" y="991492"/>
                  </a:lnTo>
                  <a:cubicBezTo>
                    <a:pt x="2928193" y="1000910"/>
                    <a:pt x="2924451" y="1009943"/>
                    <a:pt x="2917791" y="1016603"/>
                  </a:cubicBezTo>
                  <a:cubicBezTo>
                    <a:pt x="2911131" y="1023263"/>
                    <a:pt x="2902098" y="1027005"/>
                    <a:pt x="2892679" y="1027005"/>
                  </a:cubicBezTo>
                  <a:lnTo>
                    <a:pt x="35513" y="1027005"/>
                  </a:lnTo>
                  <a:cubicBezTo>
                    <a:pt x="26095" y="1027005"/>
                    <a:pt x="17062" y="1023263"/>
                    <a:pt x="10402" y="1016603"/>
                  </a:cubicBezTo>
                  <a:cubicBezTo>
                    <a:pt x="3742" y="1009943"/>
                    <a:pt x="0" y="1000910"/>
                    <a:pt x="0" y="991492"/>
                  </a:cubicBezTo>
                  <a:lnTo>
                    <a:pt x="0" y="35513"/>
                  </a:lnTo>
                  <a:cubicBezTo>
                    <a:pt x="0" y="15900"/>
                    <a:pt x="15900" y="0"/>
                    <a:pt x="35513" y="0"/>
                  </a:cubicBezTo>
                  <a:close/>
                </a:path>
              </a:pathLst>
            </a:custGeom>
            <a:solidFill>
              <a:srgbClr val="6DACCF"/>
            </a:solidFill>
          </p:spPr>
        </p:sp>
        <p:sp>
          <p:nvSpPr>
            <p:cNvPr name="TextBox 5" id="5"/>
            <p:cNvSpPr txBox="true"/>
            <p:nvPr/>
          </p:nvSpPr>
          <p:spPr>
            <a:xfrm>
              <a:off x="0" y="-38100"/>
              <a:ext cx="2928193" cy="1065105"/>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17259300" y="2528847"/>
            <a:ext cx="2643534" cy="2241304"/>
          </a:xfrm>
          <a:custGeom>
            <a:avLst/>
            <a:gdLst/>
            <a:ahLst/>
            <a:cxnLst/>
            <a:rect r="r" b="b" t="t" l="l"/>
            <a:pathLst>
              <a:path h="2241304" w="2643534">
                <a:moveTo>
                  <a:pt x="0" y="0"/>
                </a:moveTo>
                <a:lnTo>
                  <a:pt x="2643534" y="0"/>
                </a:lnTo>
                <a:lnTo>
                  <a:pt x="2643534" y="2241304"/>
                </a:lnTo>
                <a:lnTo>
                  <a:pt x="0" y="2241304"/>
                </a:lnTo>
                <a:lnTo>
                  <a:pt x="0" y="0"/>
                </a:lnTo>
                <a:close/>
              </a:path>
            </a:pathLst>
          </a:custGeom>
          <a:blipFill>
            <a:blip r:embed="rId4"/>
            <a:stretch>
              <a:fillRect l="0" t="0" r="0" b="-11459"/>
            </a:stretch>
          </a:blipFill>
        </p:spPr>
      </p:sp>
      <p:sp>
        <p:nvSpPr>
          <p:cNvPr name="Freeform 7" id="7"/>
          <p:cNvSpPr/>
          <p:nvPr/>
        </p:nvSpPr>
        <p:spPr>
          <a:xfrm flipH="false" flipV="false" rot="0">
            <a:off x="14092456" y="-1284612"/>
            <a:ext cx="3764177" cy="3698304"/>
          </a:xfrm>
          <a:custGeom>
            <a:avLst/>
            <a:gdLst/>
            <a:ahLst/>
            <a:cxnLst/>
            <a:rect r="r" b="b" t="t" l="l"/>
            <a:pathLst>
              <a:path h="3698304" w="3764177">
                <a:moveTo>
                  <a:pt x="0" y="0"/>
                </a:moveTo>
                <a:lnTo>
                  <a:pt x="3764177" y="0"/>
                </a:lnTo>
                <a:lnTo>
                  <a:pt x="3764177" y="3698304"/>
                </a:lnTo>
                <a:lnTo>
                  <a:pt x="0" y="3698304"/>
                </a:lnTo>
                <a:lnTo>
                  <a:pt x="0" y="0"/>
                </a:lnTo>
                <a:close/>
              </a:path>
            </a:pathLst>
          </a:custGeom>
          <a:blipFill>
            <a:blip r:embed="rId5"/>
            <a:stretch>
              <a:fillRect l="0" t="0" r="0" b="0"/>
            </a:stretch>
          </a:blipFill>
        </p:spPr>
      </p:sp>
      <p:sp>
        <p:nvSpPr>
          <p:cNvPr name="Freeform 8" id="8"/>
          <p:cNvSpPr/>
          <p:nvPr/>
        </p:nvSpPr>
        <p:spPr>
          <a:xfrm flipH="false" flipV="false" rot="0">
            <a:off x="5381143" y="564540"/>
            <a:ext cx="1014074" cy="884216"/>
          </a:xfrm>
          <a:custGeom>
            <a:avLst/>
            <a:gdLst/>
            <a:ahLst/>
            <a:cxnLst/>
            <a:rect r="r" b="b" t="t" l="l"/>
            <a:pathLst>
              <a:path h="884216" w="1014074">
                <a:moveTo>
                  <a:pt x="0" y="0"/>
                </a:moveTo>
                <a:lnTo>
                  <a:pt x="1014073" y="0"/>
                </a:lnTo>
                <a:lnTo>
                  <a:pt x="1014073" y="884216"/>
                </a:lnTo>
                <a:lnTo>
                  <a:pt x="0" y="884216"/>
                </a:lnTo>
                <a:lnTo>
                  <a:pt x="0" y="0"/>
                </a:lnTo>
                <a:close/>
              </a:path>
            </a:pathLst>
          </a:custGeom>
          <a:blipFill>
            <a:blip r:embed="rId6"/>
            <a:stretch>
              <a:fillRect l="-492499" t="-529256" r="0" b="-128919"/>
            </a:stretch>
          </a:blipFill>
        </p:spPr>
      </p:sp>
      <p:sp>
        <p:nvSpPr>
          <p:cNvPr name="Freeform 9" id="9"/>
          <p:cNvSpPr/>
          <p:nvPr/>
        </p:nvSpPr>
        <p:spPr>
          <a:xfrm flipH="false" flipV="false" rot="0">
            <a:off x="6663530" y="335342"/>
            <a:ext cx="956348" cy="833882"/>
          </a:xfrm>
          <a:custGeom>
            <a:avLst/>
            <a:gdLst/>
            <a:ahLst/>
            <a:cxnLst/>
            <a:rect r="r" b="b" t="t" l="l"/>
            <a:pathLst>
              <a:path h="833882" w="956348">
                <a:moveTo>
                  <a:pt x="0" y="0"/>
                </a:moveTo>
                <a:lnTo>
                  <a:pt x="956348" y="0"/>
                </a:lnTo>
                <a:lnTo>
                  <a:pt x="956348" y="833882"/>
                </a:lnTo>
                <a:lnTo>
                  <a:pt x="0" y="833882"/>
                </a:lnTo>
                <a:lnTo>
                  <a:pt x="0" y="0"/>
                </a:lnTo>
                <a:close/>
              </a:path>
            </a:pathLst>
          </a:custGeom>
          <a:blipFill>
            <a:blip r:embed="rId6"/>
            <a:stretch>
              <a:fillRect l="-492499" t="-529256" r="0" b="-128919"/>
            </a:stretch>
          </a:blipFill>
        </p:spPr>
      </p:sp>
      <p:grpSp>
        <p:nvGrpSpPr>
          <p:cNvPr name="Group 10" id="10"/>
          <p:cNvGrpSpPr/>
          <p:nvPr/>
        </p:nvGrpSpPr>
        <p:grpSpPr>
          <a:xfrm rot="0">
            <a:off x="-449662" y="9920961"/>
            <a:ext cx="19327956" cy="2908838"/>
            <a:chOff x="0" y="0"/>
            <a:chExt cx="5090491" cy="766114"/>
          </a:xfrm>
        </p:grpSpPr>
        <p:sp>
          <p:nvSpPr>
            <p:cNvPr name="Freeform 11" id="11"/>
            <p:cNvSpPr/>
            <p:nvPr/>
          </p:nvSpPr>
          <p:spPr>
            <a:xfrm flipH="false" flipV="false" rot="0">
              <a:off x="0" y="0"/>
              <a:ext cx="5090490" cy="766114"/>
            </a:xfrm>
            <a:custGeom>
              <a:avLst/>
              <a:gdLst/>
              <a:ahLst/>
              <a:cxnLst/>
              <a:rect r="r" b="b" t="t" l="l"/>
              <a:pathLst>
                <a:path h="766114" w="5090490">
                  <a:moveTo>
                    <a:pt x="20428" y="0"/>
                  </a:moveTo>
                  <a:lnTo>
                    <a:pt x="5070062" y="0"/>
                  </a:lnTo>
                  <a:cubicBezTo>
                    <a:pt x="5081344" y="0"/>
                    <a:pt x="5090490" y="9146"/>
                    <a:pt x="5090490" y="20428"/>
                  </a:cubicBezTo>
                  <a:lnTo>
                    <a:pt x="5090490" y="745685"/>
                  </a:lnTo>
                  <a:cubicBezTo>
                    <a:pt x="5090490" y="756968"/>
                    <a:pt x="5081344" y="766114"/>
                    <a:pt x="5070062" y="766114"/>
                  </a:cubicBezTo>
                  <a:lnTo>
                    <a:pt x="20428" y="766114"/>
                  </a:lnTo>
                  <a:cubicBezTo>
                    <a:pt x="9146" y="766114"/>
                    <a:pt x="0" y="756968"/>
                    <a:pt x="0" y="745685"/>
                  </a:cubicBezTo>
                  <a:lnTo>
                    <a:pt x="0" y="20428"/>
                  </a:lnTo>
                  <a:cubicBezTo>
                    <a:pt x="0" y="9146"/>
                    <a:pt x="9146" y="0"/>
                    <a:pt x="20428" y="0"/>
                  </a:cubicBezTo>
                  <a:close/>
                </a:path>
              </a:pathLst>
            </a:custGeom>
            <a:solidFill>
              <a:srgbClr val="ADC1CD"/>
            </a:solidFill>
          </p:spPr>
        </p:sp>
        <p:sp>
          <p:nvSpPr>
            <p:cNvPr name="TextBox 12" id="12"/>
            <p:cNvSpPr txBox="true"/>
            <p:nvPr/>
          </p:nvSpPr>
          <p:spPr>
            <a:xfrm>
              <a:off x="0" y="-38100"/>
              <a:ext cx="5090491" cy="804214"/>
            </a:xfrm>
            <a:prstGeom prst="rect">
              <a:avLst/>
            </a:prstGeom>
          </p:spPr>
          <p:txBody>
            <a:bodyPr anchor="ctr" rtlCol="false" tIns="50800" lIns="50800" bIns="50800" rIns="50800"/>
            <a:lstStyle/>
            <a:p>
              <a:pPr algn="ctr">
                <a:lnSpc>
                  <a:spcPts val="2659"/>
                </a:lnSpc>
                <a:spcBef>
                  <a:spcPct val="0"/>
                </a:spcBef>
              </a:pPr>
            </a:p>
          </p:txBody>
        </p:sp>
      </p:grpSp>
      <p:sp>
        <p:nvSpPr>
          <p:cNvPr name="Freeform 13" id="13"/>
          <p:cNvSpPr/>
          <p:nvPr/>
        </p:nvSpPr>
        <p:spPr>
          <a:xfrm flipH="false" flipV="false" rot="0">
            <a:off x="8728050" y="335342"/>
            <a:ext cx="3031573" cy="1113414"/>
          </a:xfrm>
          <a:custGeom>
            <a:avLst/>
            <a:gdLst/>
            <a:ahLst/>
            <a:cxnLst/>
            <a:rect r="r" b="b" t="t" l="l"/>
            <a:pathLst>
              <a:path h="1113414" w="3031573">
                <a:moveTo>
                  <a:pt x="0" y="0"/>
                </a:moveTo>
                <a:lnTo>
                  <a:pt x="3031573" y="0"/>
                </a:lnTo>
                <a:lnTo>
                  <a:pt x="3031573" y="1113414"/>
                </a:lnTo>
                <a:lnTo>
                  <a:pt x="0" y="1113414"/>
                </a:lnTo>
                <a:lnTo>
                  <a:pt x="0" y="0"/>
                </a:lnTo>
                <a:close/>
              </a:path>
            </a:pathLst>
          </a:custGeom>
          <a:blipFill>
            <a:blip r:embed="rId7">
              <a:alphaModFix amt="40000"/>
              <a:extLst>
                <a:ext uri="{96DAC541-7B7A-43D3-8B79-37D633B846F1}">
                  <asvg:svgBlip xmlns:asvg="http://schemas.microsoft.com/office/drawing/2016/SVG/main" r:embed="rId8"/>
                </a:ext>
              </a:extLst>
            </a:blip>
            <a:stretch>
              <a:fillRect l="0" t="0" r="0" b="0"/>
            </a:stretch>
          </a:blipFill>
        </p:spPr>
      </p:sp>
      <p:sp>
        <p:nvSpPr>
          <p:cNvPr name="Freeform 14" id="14"/>
          <p:cNvSpPr/>
          <p:nvPr/>
        </p:nvSpPr>
        <p:spPr>
          <a:xfrm flipH="false" flipV="false" rot="0">
            <a:off x="-997873" y="3092792"/>
            <a:ext cx="3031573" cy="1113414"/>
          </a:xfrm>
          <a:custGeom>
            <a:avLst/>
            <a:gdLst/>
            <a:ahLst/>
            <a:cxnLst/>
            <a:rect r="r" b="b" t="t" l="l"/>
            <a:pathLst>
              <a:path h="1113414" w="3031573">
                <a:moveTo>
                  <a:pt x="0" y="0"/>
                </a:moveTo>
                <a:lnTo>
                  <a:pt x="3031573" y="0"/>
                </a:lnTo>
                <a:lnTo>
                  <a:pt x="3031573" y="1113414"/>
                </a:lnTo>
                <a:lnTo>
                  <a:pt x="0" y="1113414"/>
                </a:lnTo>
                <a:lnTo>
                  <a:pt x="0" y="0"/>
                </a:lnTo>
                <a:close/>
              </a:path>
            </a:pathLst>
          </a:custGeom>
          <a:blipFill>
            <a:blip r:embed="rId7">
              <a:alphaModFix amt="40000"/>
              <a:extLst>
                <a:ext uri="{96DAC541-7B7A-43D3-8B79-37D633B846F1}">
                  <asvg:svgBlip xmlns:asvg="http://schemas.microsoft.com/office/drawing/2016/SVG/main" r:embed="rId8"/>
                </a:ext>
              </a:extLst>
            </a:blip>
            <a:stretch>
              <a:fillRect l="0" t="0" r="0" b="0"/>
            </a:stretch>
          </a:blipFill>
        </p:spPr>
      </p:sp>
      <p:sp>
        <p:nvSpPr>
          <p:cNvPr name="Freeform 15" id="15"/>
          <p:cNvSpPr/>
          <p:nvPr/>
        </p:nvSpPr>
        <p:spPr>
          <a:xfrm flipH="false" flipV="false" rot="0">
            <a:off x="17259300" y="5729547"/>
            <a:ext cx="2339806" cy="859347"/>
          </a:xfrm>
          <a:custGeom>
            <a:avLst/>
            <a:gdLst/>
            <a:ahLst/>
            <a:cxnLst/>
            <a:rect r="r" b="b" t="t" l="l"/>
            <a:pathLst>
              <a:path h="859347" w="2339806">
                <a:moveTo>
                  <a:pt x="0" y="0"/>
                </a:moveTo>
                <a:lnTo>
                  <a:pt x="2339806" y="0"/>
                </a:lnTo>
                <a:lnTo>
                  <a:pt x="2339806" y="859347"/>
                </a:lnTo>
                <a:lnTo>
                  <a:pt x="0" y="859347"/>
                </a:lnTo>
                <a:lnTo>
                  <a:pt x="0" y="0"/>
                </a:lnTo>
                <a:close/>
              </a:path>
            </a:pathLst>
          </a:custGeom>
          <a:blipFill>
            <a:blip r:embed="rId7">
              <a:alphaModFix amt="40000"/>
              <a:extLst>
                <a:ext uri="{96DAC541-7B7A-43D3-8B79-37D633B846F1}">
                  <asvg:svgBlip xmlns:asvg="http://schemas.microsoft.com/office/drawing/2016/SVG/main" r:embed="rId8"/>
                </a:ext>
              </a:extLst>
            </a:blip>
            <a:stretch>
              <a:fillRect l="0" t="0" r="0" b="0"/>
            </a:stretch>
          </a:blipFill>
        </p:spPr>
      </p:sp>
      <p:grpSp>
        <p:nvGrpSpPr>
          <p:cNvPr name="Group 16" id="16"/>
          <p:cNvGrpSpPr/>
          <p:nvPr/>
        </p:nvGrpSpPr>
        <p:grpSpPr>
          <a:xfrm rot="0">
            <a:off x="3158731" y="2555779"/>
            <a:ext cx="11701611" cy="6702521"/>
            <a:chOff x="0" y="0"/>
            <a:chExt cx="3081906" cy="1765273"/>
          </a:xfrm>
        </p:grpSpPr>
        <p:sp>
          <p:nvSpPr>
            <p:cNvPr name="Freeform 17" id="17"/>
            <p:cNvSpPr/>
            <p:nvPr/>
          </p:nvSpPr>
          <p:spPr>
            <a:xfrm flipH="false" flipV="false" rot="0">
              <a:off x="0" y="0"/>
              <a:ext cx="3081906" cy="1765273"/>
            </a:xfrm>
            <a:custGeom>
              <a:avLst/>
              <a:gdLst/>
              <a:ahLst/>
              <a:cxnLst/>
              <a:rect r="r" b="b" t="t" l="l"/>
              <a:pathLst>
                <a:path h="1765273" w="3081906">
                  <a:moveTo>
                    <a:pt x="33742" y="0"/>
                  </a:moveTo>
                  <a:lnTo>
                    <a:pt x="3048164" y="0"/>
                  </a:lnTo>
                  <a:cubicBezTo>
                    <a:pt x="3066799" y="0"/>
                    <a:pt x="3081906" y="15107"/>
                    <a:pt x="3081906" y="33742"/>
                  </a:cubicBezTo>
                  <a:lnTo>
                    <a:pt x="3081906" y="1731531"/>
                  </a:lnTo>
                  <a:cubicBezTo>
                    <a:pt x="3081906" y="1750166"/>
                    <a:pt x="3066799" y="1765273"/>
                    <a:pt x="3048164" y="1765273"/>
                  </a:cubicBezTo>
                  <a:lnTo>
                    <a:pt x="33742" y="1765273"/>
                  </a:lnTo>
                  <a:cubicBezTo>
                    <a:pt x="15107" y="1765273"/>
                    <a:pt x="0" y="1750166"/>
                    <a:pt x="0" y="1731531"/>
                  </a:cubicBezTo>
                  <a:lnTo>
                    <a:pt x="0" y="33742"/>
                  </a:lnTo>
                  <a:cubicBezTo>
                    <a:pt x="0" y="15107"/>
                    <a:pt x="15107" y="0"/>
                    <a:pt x="33742" y="0"/>
                  </a:cubicBezTo>
                  <a:close/>
                </a:path>
              </a:pathLst>
            </a:custGeom>
            <a:solidFill>
              <a:srgbClr val="FFFFFF"/>
            </a:solidFill>
          </p:spPr>
        </p:sp>
        <p:sp>
          <p:nvSpPr>
            <p:cNvPr name="TextBox 18" id="18"/>
            <p:cNvSpPr txBox="true"/>
            <p:nvPr/>
          </p:nvSpPr>
          <p:spPr>
            <a:xfrm>
              <a:off x="0" y="-38100"/>
              <a:ext cx="3081906" cy="1803373"/>
            </a:xfrm>
            <a:prstGeom prst="rect">
              <a:avLst/>
            </a:prstGeom>
          </p:spPr>
          <p:txBody>
            <a:bodyPr anchor="ctr" rtlCol="false" tIns="50800" lIns="50800" bIns="50800" rIns="50800"/>
            <a:lstStyle/>
            <a:p>
              <a:pPr algn="ctr">
                <a:lnSpc>
                  <a:spcPts val="2659"/>
                </a:lnSpc>
                <a:spcBef>
                  <a:spcPct val="0"/>
                </a:spcBef>
              </a:pPr>
            </a:p>
          </p:txBody>
        </p:sp>
      </p:grpSp>
      <p:sp>
        <p:nvSpPr>
          <p:cNvPr name="Freeform 19" id="19"/>
          <p:cNvSpPr/>
          <p:nvPr/>
        </p:nvSpPr>
        <p:spPr>
          <a:xfrm flipH="false" flipV="false" rot="0">
            <a:off x="3368240" y="3074662"/>
            <a:ext cx="11301259" cy="5664756"/>
          </a:xfrm>
          <a:custGeom>
            <a:avLst/>
            <a:gdLst/>
            <a:ahLst/>
            <a:cxnLst/>
            <a:rect r="r" b="b" t="t" l="l"/>
            <a:pathLst>
              <a:path h="5664756" w="11301259">
                <a:moveTo>
                  <a:pt x="0" y="0"/>
                </a:moveTo>
                <a:lnTo>
                  <a:pt x="11301259" y="0"/>
                </a:lnTo>
                <a:lnTo>
                  <a:pt x="11301259" y="5664756"/>
                </a:lnTo>
                <a:lnTo>
                  <a:pt x="0" y="5664756"/>
                </a:lnTo>
                <a:lnTo>
                  <a:pt x="0" y="0"/>
                </a:lnTo>
                <a:close/>
              </a:path>
            </a:pathLst>
          </a:custGeom>
          <a:blipFill>
            <a:blip r:embed="rId9"/>
            <a:stretch>
              <a:fillRect l="0" t="0" r="0" b="0"/>
            </a:stretch>
          </a:blipFill>
        </p:spPr>
      </p:sp>
      <p:sp>
        <p:nvSpPr>
          <p:cNvPr name="TextBox 20" id="20"/>
          <p:cNvSpPr txBox="true"/>
          <p:nvPr/>
        </p:nvSpPr>
        <p:spPr>
          <a:xfrm rot="0">
            <a:off x="3844934" y="1181639"/>
            <a:ext cx="10164594" cy="1508617"/>
          </a:xfrm>
          <a:prstGeom prst="rect">
            <a:avLst/>
          </a:prstGeom>
        </p:spPr>
        <p:txBody>
          <a:bodyPr anchor="t" rtlCol="false" tIns="0" lIns="0" bIns="0" rIns="0">
            <a:spAutoFit/>
          </a:bodyPr>
          <a:lstStyle/>
          <a:p>
            <a:pPr algn="ctr">
              <a:lnSpc>
                <a:spcPts val="12397"/>
              </a:lnSpc>
              <a:spcBef>
                <a:spcPct val="0"/>
              </a:spcBef>
            </a:pPr>
            <a:r>
              <a:rPr lang="en-US" sz="8855">
                <a:solidFill>
                  <a:srgbClr val="FFFFFF"/>
                </a:solidFill>
                <a:latin typeface="Balabeloo"/>
                <a:ea typeface="Balabeloo"/>
                <a:cs typeface="Balabeloo"/>
                <a:sym typeface="Balabeloo"/>
              </a:rPr>
              <a:t>ANALISIS MODEL</a:t>
            </a:r>
          </a:p>
        </p:txBody>
      </p:sp>
      <p:sp>
        <p:nvSpPr>
          <p:cNvPr name="TextBox 21" id="21"/>
          <p:cNvSpPr txBox="true"/>
          <p:nvPr/>
        </p:nvSpPr>
        <p:spPr>
          <a:xfrm rot="-728272">
            <a:off x="-1723069" y="2424045"/>
            <a:ext cx="10164594" cy="852652"/>
          </a:xfrm>
          <a:prstGeom prst="rect">
            <a:avLst/>
          </a:prstGeom>
        </p:spPr>
        <p:txBody>
          <a:bodyPr anchor="t" rtlCol="false" tIns="0" lIns="0" bIns="0" rIns="0">
            <a:spAutoFit/>
          </a:bodyPr>
          <a:lstStyle/>
          <a:p>
            <a:pPr algn="ctr">
              <a:lnSpc>
                <a:spcPts val="7078"/>
              </a:lnSpc>
              <a:spcBef>
                <a:spcPct val="0"/>
              </a:spcBef>
            </a:pPr>
            <a:r>
              <a:rPr lang="en-US" sz="5056">
                <a:solidFill>
                  <a:srgbClr val="323232"/>
                </a:solidFill>
                <a:latin typeface="Balabeloo"/>
                <a:ea typeface="Balabeloo"/>
                <a:cs typeface="Balabeloo"/>
                <a:sym typeface="Balabeloo"/>
              </a:rPr>
              <a:t>YOLO v8S</a:t>
            </a:r>
          </a:p>
        </p:txBody>
      </p:sp>
      <p:grpSp>
        <p:nvGrpSpPr>
          <p:cNvPr name="Group 22" id="22"/>
          <p:cNvGrpSpPr/>
          <p:nvPr/>
        </p:nvGrpSpPr>
        <p:grpSpPr>
          <a:xfrm rot="0">
            <a:off x="228768" y="158921"/>
            <a:ext cx="1544977" cy="1473079"/>
            <a:chOff x="0" y="0"/>
            <a:chExt cx="2059970" cy="1964105"/>
          </a:xfrm>
        </p:grpSpPr>
        <p:sp>
          <p:nvSpPr>
            <p:cNvPr name="Freeform 23" id="23"/>
            <p:cNvSpPr/>
            <p:nvPr/>
          </p:nvSpPr>
          <p:spPr>
            <a:xfrm flipH="false" flipV="false" rot="0">
              <a:off x="0" y="0"/>
              <a:ext cx="2059970" cy="1964105"/>
            </a:xfrm>
            <a:custGeom>
              <a:avLst/>
              <a:gdLst/>
              <a:ahLst/>
              <a:cxnLst/>
              <a:rect r="r" b="b" t="t" l="l"/>
              <a:pathLst>
                <a:path h="1964105" w="2059970">
                  <a:moveTo>
                    <a:pt x="0" y="0"/>
                  </a:moveTo>
                  <a:lnTo>
                    <a:pt x="2059970" y="0"/>
                  </a:lnTo>
                  <a:lnTo>
                    <a:pt x="2059970" y="1964105"/>
                  </a:lnTo>
                  <a:lnTo>
                    <a:pt x="0" y="1964105"/>
                  </a:lnTo>
                  <a:lnTo>
                    <a:pt x="0" y="0"/>
                  </a:lnTo>
                  <a:close/>
                </a:path>
              </a:pathLst>
            </a:custGeom>
            <a:blipFill>
              <a:blip r:embed="rId10"/>
              <a:stretch>
                <a:fillRect l="0" t="0" r="0" b="0"/>
              </a:stretch>
            </a:blipFill>
          </p:spPr>
        </p:sp>
        <p:sp>
          <p:nvSpPr>
            <p:cNvPr name="TextBox 24" id="24"/>
            <p:cNvSpPr txBox="true"/>
            <p:nvPr/>
          </p:nvSpPr>
          <p:spPr>
            <a:xfrm rot="0">
              <a:off x="472730" y="257492"/>
              <a:ext cx="1187693" cy="1325723"/>
            </a:xfrm>
            <a:prstGeom prst="rect">
              <a:avLst/>
            </a:prstGeom>
          </p:spPr>
          <p:txBody>
            <a:bodyPr anchor="t" rtlCol="false" tIns="0" lIns="0" bIns="0" rIns="0">
              <a:spAutoFit/>
            </a:bodyPr>
            <a:lstStyle/>
            <a:p>
              <a:pPr algn="ctr">
                <a:lnSpc>
                  <a:spcPts val="8398"/>
                </a:lnSpc>
                <a:spcBef>
                  <a:spcPct val="0"/>
                </a:spcBef>
              </a:pPr>
              <a:r>
                <a:rPr lang="en-US" sz="5999">
                  <a:solidFill>
                    <a:srgbClr val="000000"/>
                  </a:solidFill>
                  <a:latin typeface="Gluten"/>
                  <a:ea typeface="Gluten"/>
                  <a:cs typeface="Gluten"/>
                  <a:sym typeface="Gluten"/>
                </a:rPr>
                <a:t>20</a:t>
              </a:r>
            </a:p>
          </p:txBody>
        </p:sp>
      </p:gr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C1E4FF">
                <a:alpha val="100000"/>
              </a:srgbClr>
            </a:gs>
            <a:gs pos="100000">
              <a:srgbClr val="6DBCE8">
                <a:alpha val="100000"/>
              </a:srgbClr>
            </a:gs>
          </a:gsLst>
          <a:lin ang="5400000"/>
        </a:gradFill>
      </p:bgPr>
    </p:bg>
    <p:spTree>
      <p:nvGrpSpPr>
        <p:cNvPr id="1" name=""/>
        <p:cNvGrpSpPr/>
        <p:nvPr/>
      </p:nvGrpSpPr>
      <p:grpSpPr>
        <a:xfrm>
          <a:off x="0" y="0"/>
          <a:ext cx="0" cy="0"/>
          <a:chOff x="0" y="0"/>
          <a:chExt cx="0" cy="0"/>
        </a:xfrm>
      </p:grpSpPr>
      <p:sp>
        <p:nvSpPr>
          <p:cNvPr name="Freeform 2" id="2"/>
          <p:cNvSpPr/>
          <p:nvPr/>
        </p:nvSpPr>
        <p:spPr>
          <a:xfrm flipH="false" flipV="false" rot="0">
            <a:off x="-153920" y="6372302"/>
            <a:ext cx="22040613" cy="3957331"/>
          </a:xfrm>
          <a:custGeom>
            <a:avLst/>
            <a:gdLst/>
            <a:ahLst/>
            <a:cxnLst/>
            <a:rect r="r" b="b" t="t" l="l"/>
            <a:pathLst>
              <a:path h="3957331" w="22040613">
                <a:moveTo>
                  <a:pt x="0" y="0"/>
                </a:moveTo>
                <a:lnTo>
                  <a:pt x="22040613" y="0"/>
                </a:lnTo>
                <a:lnTo>
                  <a:pt x="22040613" y="3957331"/>
                </a:lnTo>
                <a:lnTo>
                  <a:pt x="0" y="395733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3368240" y="1143087"/>
            <a:ext cx="11117982" cy="3899409"/>
            <a:chOff x="0" y="0"/>
            <a:chExt cx="2928193" cy="1027005"/>
          </a:xfrm>
        </p:grpSpPr>
        <p:sp>
          <p:nvSpPr>
            <p:cNvPr name="Freeform 4" id="4"/>
            <p:cNvSpPr/>
            <p:nvPr/>
          </p:nvSpPr>
          <p:spPr>
            <a:xfrm flipH="false" flipV="false" rot="0">
              <a:off x="0" y="0"/>
              <a:ext cx="2928193" cy="1027005"/>
            </a:xfrm>
            <a:custGeom>
              <a:avLst/>
              <a:gdLst/>
              <a:ahLst/>
              <a:cxnLst/>
              <a:rect r="r" b="b" t="t" l="l"/>
              <a:pathLst>
                <a:path h="1027005" w="2928193">
                  <a:moveTo>
                    <a:pt x="35513" y="0"/>
                  </a:moveTo>
                  <a:lnTo>
                    <a:pt x="2892679" y="0"/>
                  </a:lnTo>
                  <a:cubicBezTo>
                    <a:pt x="2912293" y="0"/>
                    <a:pt x="2928193" y="15900"/>
                    <a:pt x="2928193" y="35513"/>
                  </a:cubicBezTo>
                  <a:lnTo>
                    <a:pt x="2928193" y="991492"/>
                  </a:lnTo>
                  <a:cubicBezTo>
                    <a:pt x="2928193" y="1000910"/>
                    <a:pt x="2924451" y="1009943"/>
                    <a:pt x="2917791" y="1016603"/>
                  </a:cubicBezTo>
                  <a:cubicBezTo>
                    <a:pt x="2911131" y="1023263"/>
                    <a:pt x="2902098" y="1027005"/>
                    <a:pt x="2892679" y="1027005"/>
                  </a:cubicBezTo>
                  <a:lnTo>
                    <a:pt x="35513" y="1027005"/>
                  </a:lnTo>
                  <a:cubicBezTo>
                    <a:pt x="26095" y="1027005"/>
                    <a:pt x="17062" y="1023263"/>
                    <a:pt x="10402" y="1016603"/>
                  </a:cubicBezTo>
                  <a:cubicBezTo>
                    <a:pt x="3742" y="1009943"/>
                    <a:pt x="0" y="1000910"/>
                    <a:pt x="0" y="991492"/>
                  </a:cubicBezTo>
                  <a:lnTo>
                    <a:pt x="0" y="35513"/>
                  </a:lnTo>
                  <a:cubicBezTo>
                    <a:pt x="0" y="15900"/>
                    <a:pt x="15900" y="0"/>
                    <a:pt x="35513" y="0"/>
                  </a:cubicBezTo>
                  <a:close/>
                </a:path>
              </a:pathLst>
            </a:custGeom>
            <a:solidFill>
              <a:srgbClr val="6DACCF"/>
            </a:solidFill>
          </p:spPr>
        </p:sp>
        <p:sp>
          <p:nvSpPr>
            <p:cNvPr name="TextBox 5" id="5"/>
            <p:cNvSpPr txBox="true"/>
            <p:nvPr/>
          </p:nvSpPr>
          <p:spPr>
            <a:xfrm>
              <a:off x="0" y="-38100"/>
              <a:ext cx="2928193" cy="1065105"/>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17259300" y="2528847"/>
            <a:ext cx="2643534" cy="2241304"/>
          </a:xfrm>
          <a:custGeom>
            <a:avLst/>
            <a:gdLst/>
            <a:ahLst/>
            <a:cxnLst/>
            <a:rect r="r" b="b" t="t" l="l"/>
            <a:pathLst>
              <a:path h="2241304" w="2643534">
                <a:moveTo>
                  <a:pt x="0" y="0"/>
                </a:moveTo>
                <a:lnTo>
                  <a:pt x="2643534" y="0"/>
                </a:lnTo>
                <a:lnTo>
                  <a:pt x="2643534" y="2241304"/>
                </a:lnTo>
                <a:lnTo>
                  <a:pt x="0" y="2241304"/>
                </a:lnTo>
                <a:lnTo>
                  <a:pt x="0" y="0"/>
                </a:lnTo>
                <a:close/>
              </a:path>
            </a:pathLst>
          </a:custGeom>
          <a:blipFill>
            <a:blip r:embed="rId4"/>
            <a:stretch>
              <a:fillRect l="0" t="0" r="0" b="-11459"/>
            </a:stretch>
          </a:blipFill>
        </p:spPr>
      </p:sp>
      <p:sp>
        <p:nvSpPr>
          <p:cNvPr name="Freeform 7" id="7"/>
          <p:cNvSpPr/>
          <p:nvPr/>
        </p:nvSpPr>
        <p:spPr>
          <a:xfrm flipH="false" flipV="false" rot="0">
            <a:off x="14092456" y="-1284612"/>
            <a:ext cx="3764177" cy="3698304"/>
          </a:xfrm>
          <a:custGeom>
            <a:avLst/>
            <a:gdLst/>
            <a:ahLst/>
            <a:cxnLst/>
            <a:rect r="r" b="b" t="t" l="l"/>
            <a:pathLst>
              <a:path h="3698304" w="3764177">
                <a:moveTo>
                  <a:pt x="0" y="0"/>
                </a:moveTo>
                <a:lnTo>
                  <a:pt x="3764177" y="0"/>
                </a:lnTo>
                <a:lnTo>
                  <a:pt x="3764177" y="3698304"/>
                </a:lnTo>
                <a:lnTo>
                  <a:pt x="0" y="3698304"/>
                </a:lnTo>
                <a:lnTo>
                  <a:pt x="0" y="0"/>
                </a:lnTo>
                <a:close/>
              </a:path>
            </a:pathLst>
          </a:custGeom>
          <a:blipFill>
            <a:blip r:embed="rId5"/>
            <a:stretch>
              <a:fillRect l="0" t="0" r="0" b="0"/>
            </a:stretch>
          </a:blipFill>
        </p:spPr>
      </p:sp>
      <p:sp>
        <p:nvSpPr>
          <p:cNvPr name="Freeform 8" id="8"/>
          <p:cNvSpPr/>
          <p:nvPr/>
        </p:nvSpPr>
        <p:spPr>
          <a:xfrm flipH="false" flipV="false" rot="0">
            <a:off x="5381143" y="564540"/>
            <a:ext cx="1014074" cy="884216"/>
          </a:xfrm>
          <a:custGeom>
            <a:avLst/>
            <a:gdLst/>
            <a:ahLst/>
            <a:cxnLst/>
            <a:rect r="r" b="b" t="t" l="l"/>
            <a:pathLst>
              <a:path h="884216" w="1014074">
                <a:moveTo>
                  <a:pt x="0" y="0"/>
                </a:moveTo>
                <a:lnTo>
                  <a:pt x="1014073" y="0"/>
                </a:lnTo>
                <a:lnTo>
                  <a:pt x="1014073" y="884216"/>
                </a:lnTo>
                <a:lnTo>
                  <a:pt x="0" y="884216"/>
                </a:lnTo>
                <a:lnTo>
                  <a:pt x="0" y="0"/>
                </a:lnTo>
                <a:close/>
              </a:path>
            </a:pathLst>
          </a:custGeom>
          <a:blipFill>
            <a:blip r:embed="rId6"/>
            <a:stretch>
              <a:fillRect l="-492499" t="-529256" r="0" b="-128919"/>
            </a:stretch>
          </a:blipFill>
        </p:spPr>
      </p:sp>
      <p:sp>
        <p:nvSpPr>
          <p:cNvPr name="Freeform 9" id="9"/>
          <p:cNvSpPr/>
          <p:nvPr/>
        </p:nvSpPr>
        <p:spPr>
          <a:xfrm flipH="false" flipV="false" rot="0">
            <a:off x="6663530" y="335342"/>
            <a:ext cx="956348" cy="833882"/>
          </a:xfrm>
          <a:custGeom>
            <a:avLst/>
            <a:gdLst/>
            <a:ahLst/>
            <a:cxnLst/>
            <a:rect r="r" b="b" t="t" l="l"/>
            <a:pathLst>
              <a:path h="833882" w="956348">
                <a:moveTo>
                  <a:pt x="0" y="0"/>
                </a:moveTo>
                <a:lnTo>
                  <a:pt x="956348" y="0"/>
                </a:lnTo>
                <a:lnTo>
                  <a:pt x="956348" y="833882"/>
                </a:lnTo>
                <a:lnTo>
                  <a:pt x="0" y="833882"/>
                </a:lnTo>
                <a:lnTo>
                  <a:pt x="0" y="0"/>
                </a:lnTo>
                <a:close/>
              </a:path>
            </a:pathLst>
          </a:custGeom>
          <a:blipFill>
            <a:blip r:embed="rId6"/>
            <a:stretch>
              <a:fillRect l="-492499" t="-529256" r="0" b="-128919"/>
            </a:stretch>
          </a:blipFill>
        </p:spPr>
      </p:sp>
      <p:grpSp>
        <p:nvGrpSpPr>
          <p:cNvPr name="Group 10" id="10"/>
          <p:cNvGrpSpPr/>
          <p:nvPr/>
        </p:nvGrpSpPr>
        <p:grpSpPr>
          <a:xfrm rot="0">
            <a:off x="-449662" y="9920961"/>
            <a:ext cx="19327956" cy="2908838"/>
            <a:chOff x="0" y="0"/>
            <a:chExt cx="5090491" cy="766114"/>
          </a:xfrm>
        </p:grpSpPr>
        <p:sp>
          <p:nvSpPr>
            <p:cNvPr name="Freeform 11" id="11"/>
            <p:cNvSpPr/>
            <p:nvPr/>
          </p:nvSpPr>
          <p:spPr>
            <a:xfrm flipH="false" flipV="false" rot="0">
              <a:off x="0" y="0"/>
              <a:ext cx="5090490" cy="766114"/>
            </a:xfrm>
            <a:custGeom>
              <a:avLst/>
              <a:gdLst/>
              <a:ahLst/>
              <a:cxnLst/>
              <a:rect r="r" b="b" t="t" l="l"/>
              <a:pathLst>
                <a:path h="766114" w="5090490">
                  <a:moveTo>
                    <a:pt x="20428" y="0"/>
                  </a:moveTo>
                  <a:lnTo>
                    <a:pt x="5070062" y="0"/>
                  </a:lnTo>
                  <a:cubicBezTo>
                    <a:pt x="5081344" y="0"/>
                    <a:pt x="5090490" y="9146"/>
                    <a:pt x="5090490" y="20428"/>
                  </a:cubicBezTo>
                  <a:lnTo>
                    <a:pt x="5090490" y="745685"/>
                  </a:lnTo>
                  <a:cubicBezTo>
                    <a:pt x="5090490" y="756968"/>
                    <a:pt x="5081344" y="766114"/>
                    <a:pt x="5070062" y="766114"/>
                  </a:cubicBezTo>
                  <a:lnTo>
                    <a:pt x="20428" y="766114"/>
                  </a:lnTo>
                  <a:cubicBezTo>
                    <a:pt x="9146" y="766114"/>
                    <a:pt x="0" y="756968"/>
                    <a:pt x="0" y="745685"/>
                  </a:cubicBezTo>
                  <a:lnTo>
                    <a:pt x="0" y="20428"/>
                  </a:lnTo>
                  <a:cubicBezTo>
                    <a:pt x="0" y="9146"/>
                    <a:pt x="9146" y="0"/>
                    <a:pt x="20428" y="0"/>
                  </a:cubicBezTo>
                  <a:close/>
                </a:path>
              </a:pathLst>
            </a:custGeom>
            <a:solidFill>
              <a:srgbClr val="ADC1CD"/>
            </a:solidFill>
          </p:spPr>
        </p:sp>
        <p:sp>
          <p:nvSpPr>
            <p:cNvPr name="TextBox 12" id="12"/>
            <p:cNvSpPr txBox="true"/>
            <p:nvPr/>
          </p:nvSpPr>
          <p:spPr>
            <a:xfrm>
              <a:off x="0" y="-38100"/>
              <a:ext cx="5090491" cy="804214"/>
            </a:xfrm>
            <a:prstGeom prst="rect">
              <a:avLst/>
            </a:prstGeom>
          </p:spPr>
          <p:txBody>
            <a:bodyPr anchor="ctr" rtlCol="false" tIns="50800" lIns="50800" bIns="50800" rIns="50800"/>
            <a:lstStyle/>
            <a:p>
              <a:pPr algn="ctr">
                <a:lnSpc>
                  <a:spcPts val="2659"/>
                </a:lnSpc>
                <a:spcBef>
                  <a:spcPct val="0"/>
                </a:spcBef>
              </a:pPr>
            </a:p>
          </p:txBody>
        </p:sp>
      </p:grpSp>
      <p:sp>
        <p:nvSpPr>
          <p:cNvPr name="Freeform 13" id="13"/>
          <p:cNvSpPr/>
          <p:nvPr/>
        </p:nvSpPr>
        <p:spPr>
          <a:xfrm flipH="false" flipV="false" rot="0">
            <a:off x="8728050" y="335342"/>
            <a:ext cx="3031573" cy="1113414"/>
          </a:xfrm>
          <a:custGeom>
            <a:avLst/>
            <a:gdLst/>
            <a:ahLst/>
            <a:cxnLst/>
            <a:rect r="r" b="b" t="t" l="l"/>
            <a:pathLst>
              <a:path h="1113414" w="3031573">
                <a:moveTo>
                  <a:pt x="0" y="0"/>
                </a:moveTo>
                <a:lnTo>
                  <a:pt x="3031573" y="0"/>
                </a:lnTo>
                <a:lnTo>
                  <a:pt x="3031573" y="1113414"/>
                </a:lnTo>
                <a:lnTo>
                  <a:pt x="0" y="1113414"/>
                </a:lnTo>
                <a:lnTo>
                  <a:pt x="0" y="0"/>
                </a:lnTo>
                <a:close/>
              </a:path>
            </a:pathLst>
          </a:custGeom>
          <a:blipFill>
            <a:blip r:embed="rId7">
              <a:alphaModFix amt="40000"/>
              <a:extLst>
                <a:ext uri="{96DAC541-7B7A-43D3-8B79-37D633B846F1}">
                  <asvg:svgBlip xmlns:asvg="http://schemas.microsoft.com/office/drawing/2016/SVG/main" r:embed="rId8"/>
                </a:ext>
              </a:extLst>
            </a:blip>
            <a:stretch>
              <a:fillRect l="0" t="0" r="0" b="0"/>
            </a:stretch>
          </a:blipFill>
        </p:spPr>
      </p:sp>
      <p:sp>
        <p:nvSpPr>
          <p:cNvPr name="Freeform 14" id="14"/>
          <p:cNvSpPr/>
          <p:nvPr/>
        </p:nvSpPr>
        <p:spPr>
          <a:xfrm flipH="false" flipV="false" rot="0">
            <a:off x="-997873" y="3092792"/>
            <a:ext cx="3031573" cy="1113414"/>
          </a:xfrm>
          <a:custGeom>
            <a:avLst/>
            <a:gdLst/>
            <a:ahLst/>
            <a:cxnLst/>
            <a:rect r="r" b="b" t="t" l="l"/>
            <a:pathLst>
              <a:path h="1113414" w="3031573">
                <a:moveTo>
                  <a:pt x="0" y="0"/>
                </a:moveTo>
                <a:lnTo>
                  <a:pt x="3031573" y="0"/>
                </a:lnTo>
                <a:lnTo>
                  <a:pt x="3031573" y="1113414"/>
                </a:lnTo>
                <a:lnTo>
                  <a:pt x="0" y="1113414"/>
                </a:lnTo>
                <a:lnTo>
                  <a:pt x="0" y="0"/>
                </a:lnTo>
                <a:close/>
              </a:path>
            </a:pathLst>
          </a:custGeom>
          <a:blipFill>
            <a:blip r:embed="rId7">
              <a:alphaModFix amt="40000"/>
              <a:extLst>
                <a:ext uri="{96DAC541-7B7A-43D3-8B79-37D633B846F1}">
                  <asvg:svgBlip xmlns:asvg="http://schemas.microsoft.com/office/drawing/2016/SVG/main" r:embed="rId8"/>
                </a:ext>
              </a:extLst>
            </a:blip>
            <a:stretch>
              <a:fillRect l="0" t="0" r="0" b="0"/>
            </a:stretch>
          </a:blipFill>
        </p:spPr>
      </p:sp>
      <p:sp>
        <p:nvSpPr>
          <p:cNvPr name="Freeform 15" id="15"/>
          <p:cNvSpPr/>
          <p:nvPr/>
        </p:nvSpPr>
        <p:spPr>
          <a:xfrm flipH="false" flipV="false" rot="0">
            <a:off x="17259300" y="5729547"/>
            <a:ext cx="2339806" cy="859347"/>
          </a:xfrm>
          <a:custGeom>
            <a:avLst/>
            <a:gdLst/>
            <a:ahLst/>
            <a:cxnLst/>
            <a:rect r="r" b="b" t="t" l="l"/>
            <a:pathLst>
              <a:path h="859347" w="2339806">
                <a:moveTo>
                  <a:pt x="0" y="0"/>
                </a:moveTo>
                <a:lnTo>
                  <a:pt x="2339806" y="0"/>
                </a:lnTo>
                <a:lnTo>
                  <a:pt x="2339806" y="859347"/>
                </a:lnTo>
                <a:lnTo>
                  <a:pt x="0" y="859347"/>
                </a:lnTo>
                <a:lnTo>
                  <a:pt x="0" y="0"/>
                </a:lnTo>
                <a:close/>
              </a:path>
            </a:pathLst>
          </a:custGeom>
          <a:blipFill>
            <a:blip r:embed="rId7">
              <a:alphaModFix amt="40000"/>
              <a:extLst>
                <a:ext uri="{96DAC541-7B7A-43D3-8B79-37D633B846F1}">
                  <asvg:svgBlip xmlns:asvg="http://schemas.microsoft.com/office/drawing/2016/SVG/main" r:embed="rId8"/>
                </a:ext>
              </a:extLst>
            </a:blip>
            <a:stretch>
              <a:fillRect l="0" t="0" r="0" b="0"/>
            </a:stretch>
          </a:blipFill>
        </p:spPr>
      </p:sp>
      <p:grpSp>
        <p:nvGrpSpPr>
          <p:cNvPr name="Group 16" id="16"/>
          <p:cNvGrpSpPr/>
          <p:nvPr/>
        </p:nvGrpSpPr>
        <p:grpSpPr>
          <a:xfrm rot="0">
            <a:off x="3158731" y="2555779"/>
            <a:ext cx="11701611" cy="6702521"/>
            <a:chOff x="0" y="0"/>
            <a:chExt cx="3081906" cy="1765273"/>
          </a:xfrm>
        </p:grpSpPr>
        <p:sp>
          <p:nvSpPr>
            <p:cNvPr name="Freeform 17" id="17"/>
            <p:cNvSpPr/>
            <p:nvPr/>
          </p:nvSpPr>
          <p:spPr>
            <a:xfrm flipH="false" flipV="false" rot="0">
              <a:off x="0" y="0"/>
              <a:ext cx="3081906" cy="1765273"/>
            </a:xfrm>
            <a:custGeom>
              <a:avLst/>
              <a:gdLst/>
              <a:ahLst/>
              <a:cxnLst/>
              <a:rect r="r" b="b" t="t" l="l"/>
              <a:pathLst>
                <a:path h="1765273" w="3081906">
                  <a:moveTo>
                    <a:pt x="33742" y="0"/>
                  </a:moveTo>
                  <a:lnTo>
                    <a:pt x="3048164" y="0"/>
                  </a:lnTo>
                  <a:cubicBezTo>
                    <a:pt x="3066799" y="0"/>
                    <a:pt x="3081906" y="15107"/>
                    <a:pt x="3081906" y="33742"/>
                  </a:cubicBezTo>
                  <a:lnTo>
                    <a:pt x="3081906" y="1731531"/>
                  </a:lnTo>
                  <a:cubicBezTo>
                    <a:pt x="3081906" y="1750166"/>
                    <a:pt x="3066799" y="1765273"/>
                    <a:pt x="3048164" y="1765273"/>
                  </a:cubicBezTo>
                  <a:lnTo>
                    <a:pt x="33742" y="1765273"/>
                  </a:lnTo>
                  <a:cubicBezTo>
                    <a:pt x="15107" y="1765273"/>
                    <a:pt x="0" y="1750166"/>
                    <a:pt x="0" y="1731531"/>
                  </a:cubicBezTo>
                  <a:lnTo>
                    <a:pt x="0" y="33742"/>
                  </a:lnTo>
                  <a:cubicBezTo>
                    <a:pt x="0" y="15107"/>
                    <a:pt x="15107" y="0"/>
                    <a:pt x="33742" y="0"/>
                  </a:cubicBezTo>
                  <a:close/>
                </a:path>
              </a:pathLst>
            </a:custGeom>
            <a:solidFill>
              <a:srgbClr val="FFFFFF"/>
            </a:solidFill>
          </p:spPr>
        </p:sp>
        <p:sp>
          <p:nvSpPr>
            <p:cNvPr name="TextBox 18" id="18"/>
            <p:cNvSpPr txBox="true"/>
            <p:nvPr/>
          </p:nvSpPr>
          <p:spPr>
            <a:xfrm>
              <a:off x="0" y="-38100"/>
              <a:ext cx="3081906" cy="1803373"/>
            </a:xfrm>
            <a:prstGeom prst="rect">
              <a:avLst/>
            </a:prstGeom>
          </p:spPr>
          <p:txBody>
            <a:bodyPr anchor="ctr" rtlCol="false" tIns="50800" lIns="50800" bIns="50800" rIns="50800"/>
            <a:lstStyle/>
            <a:p>
              <a:pPr algn="ctr">
                <a:lnSpc>
                  <a:spcPts val="2659"/>
                </a:lnSpc>
                <a:spcBef>
                  <a:spcPct val="0"/>
                </a:spcBef>
              </a:pPr>
            </a:p>
          </p:txBody>
        </p:sp>
      </p:grpSp>
      <p:sp>
        <p:nvSpPr>
          <p:cNvPr name="Freeform 19" id="19"/>
          <p:cNvSpPr/>
          <p:nvPr/>
        </p:nvSpPr>
        <p:spPr>
          <a:xfrm flipH="false" flipV="false" rot="0">
            <a:off x="3493371" y="3092792"/>
            <a:ext cx="11301259" cy="5707136"/>
          </a:xfrm>
          <a:custGeom>
            <a:avLst/>
            <a:gdLst/>
            <a:ahLst/>
            <a:cxnLst/>
            <a:rect r="r" b="b" t="t" l="l"/>
            <a:pathLst>
              <a:path h="5707136" w="11301259">
                <a:moveTo>
                  <a:pt x="0" y="0"/>
                </a:moveTo>
                <a:lnTo>
                  <a:pt x="11301258" y="0"/>
                </a:lnTo>
                <a:lnTo>
                  <a:pt x="11301258" y="5707136"/>
                </a:lnTo>
                <a:lnTo>
                  <a:pt x="0" y="5707136"/>
                </a:lnTo>
                <a:lnTo>
                  <a:pt x="0" y="0"/>
                </a:lnTo>
                <a:close/>
              </a:path>
            </a:pathLst>
          </a:custGeom>
          <a:blipFill>
            <a:blip r:embed="rId9"/>
            <a:stretch>
              <a:fillRect l="0" t="0" r="0" b="0"/>
            </a:stretch>
          </a:blipFill>
        </p:spPr>
      </p:sp>
      <p:sp>
        <p:nvSpPr>
          <p:cNvPr name="TextBox 20" id="20"/>
          <p:cNvSpPr txBox="true"/>
          <p:nvPr/>
        </p:nvSpPr>
        <p:spPr>
          <a:xfrm rot="0">
            <a:off x="3844934" y="1181639"/>
            <a:ext cx="10164594" cy="1508617"/>
          </a:xfrm>
          <a:prstGeom prst="rect">
            <a:avLst/>
          </a:prstGeom>
        </p:spPr>
        <p:txBody>
          <a:bodyPr anchor="t" rtlCol="false" tIns="0" lIns="0" bIns="0" rIns="0">
            <a:spAutoFit/>
          </a:bodyPr>
          <a:lstStyle/>
          <a:p>
            <a:pPr algn="ctr">
              <a:lnSpc>
                <a:spcPts val="12397"/>
              </a:lnSpc>
              <a:spcBef>
                <a:spcPct val="0"/>
              </a:spcBef>
            </a:pPr>
            <a:r>
              <a:rPr lang="en-US" sz="8855">
                <a:solidFill>
                  <a:srgbClr val="FFFFFF"/>
                </a:solidFill>
                <a:latin typeface="Balabeloo"/>
                <a:ea typeface="Balabeloo"/>
                <a:cs typeface="Balabeloo"/>
                <a:sym typeface="Balabeloo"/>
              </a:rPr>
              <a:t>ANALISIS MODEL</a:t>
            </a:r>
          </a:p>
        </p:txBody>
      </p:sp>
      <p:sp>
        <p:nvSpPr>
          <p:cNvPr name="TextBox 21" id="21"/>
          <p:cNvSpPr txBox="true"/>
          <p:nvPr/>
        </p:nvSpPr>
        <p:spPr>
          <a:xfrm rot="-728272">
            <a:off x="-1723069" y="2424045"/>
            <a:ext cx="10164594" cy="852652"/>
          </a:xfrm>
          <a:prstGeom prst="rect">
            <a:avLst/>
          </a:prstGeom>
        </p:spPr>
        <p:txBody>
          <a:bodyPr anchor="t" rtlCol="false" tIns="0" lIns="0" bIns="0" rIns="0">
            <a:spAutoFit/>
          </a:bodyPr>
          <a:lstStyle/>
          <a:p>
            <a:pPr algn="ctr">
              <a:lnSpc>
                <a:spcPts val="7078"/>
              </a:lnSpc>
              <a:spcBef>
                <a:spcPct val="0"/>
              </a:spcBef>
            </a:pPr>
            <a:r>
              <a:rPr lang="en-US" sz="5056">
                <a:solidFill>
                  <a:srgbClr val="323232"/>
                </a:solidFill>
                <a:latin typeface="Balabeloo"/>
                <a:ea typeface="Balabeloo"/>
                <a:cs typeface="Balabeloo"/>
                <a:sym typeface="Balabeloo"/>
              </a:rPr>
              <a:t>YOLO v8M</a:t>
            </a:r>
          </a:p>
        </p:txBody>
      </p:sp>
      <p:grpSp>
        <p:nvGrpSpPr>
          <p:cNvPr name="Group 22" id="22"/>
          <p:cNvGrpSpPr/>
          <p:nvPr/>
        </p:nvGrpSpPr>
        <p:grpSpPr>
          <a:xfrm rot="0">
            <a:off x="228768" y="158921"/>
            <a:ext cx="1544977" cy="1473079"/>
            <a:chOff x="0" y="0"/>
            <a:chExt cx="2059970" cy="1964105"/>
          </a:xfrm>
        </p:grpSpPr>
        <p:sp>
          <p:nvSpPr>
            <p:cNvPr name="Freeform 23" id="23"/>
            <p:cNvSpPr/>
            <p:nvPr/>
          </p:nvSpPr>
          <p:spPr>
            <a:xfrm flipH="false" flipV="false" rot="0">
              <a:off x="0" y="0"/>
              <a:ext cx="2059970" cy="1964105"/>
            </a:xfrm>
            <a:custGeom>
              <a:avLst/>
              <a:gdLst/>
              <a:ahLst/>
              <a:cxnLst/>
              <a:rect r="r" b="b" t="t" l="l"/>
              <a:pathLst>
                <a:path h="1964105" w="2059970">
                  <a:moveTo>
                    <a:pt x="0" y="0"/>
                  </a:moveTo>
                  <a:lnTo>
                    <a:pt x="2059970" y="0"/>
                  </a:lnTo>
                  <a:lnTo>
                    <a:pt x="2059970" y="1964105"/>
                  </a:lnTo>
                  <a:lnTo>
                    <a:pt x="0" y="1964105"/>
                  </a:lnTo>
                  <a:lnTo>
                    <a:pt x="0" y="0"/>
                  </a:lnTo>
                  <a:close/>
                </a:path>
              </a:pathLst>
            </a:custGeom>
            <a:blipFill>
              <a:blip r:embed="rId10"/>
              <a:stretch>
                <a:fillRect l="0" t="0" r="0" b="0"/>
              </a:stretch>
            </a:blipFill>
          </p:spPr>
        </p:sp>
        <p:sp>
          <p:nvSpPr>
            <p:cNvPr name="TextBox 24" id="24"/>
            <p:cNvSpPr txBox="true"/>
            <p:nvPr/>
          </p:nvSpPr>
          <p:spPr>
            <a:xfrm rot="0">
              <a:off x="472730" y="257492"/>
              <a:ext cx="1187693" cy="1325723"/>
            </a:xfrm>
            <a:prstGeom prst="rect">
              <a:avLst/>
            </a:prstGeom>
          </p:spPr>
          <p:txBody>
            <a:bodyPr anchor="t" rtlCol="false" tIns="0" lIns="0" bIns="0" rIns="0">
              <a:spAutoFit/>
            </a:bodyPr>
            <a:lstStyle/>
            <a:p>
              <a:pPr algn="ctr">
                <a:lnSpc>
                  <a:spcPts val="8398"/>
                </a:lnSpc>
                <a:spcBef>
                  <a:spcPct val="0"/>
                </a:spcBef>
              </a:pPr>
              <a:r>
                <a:rPr lang="en-US" sz="5999">
                  <a:solidFill>
                    <a:srgbClr val="000000"/>
                  </a:solidFill>
                  <a:latin typeface="Gluten"/>
                  <a:ea typeface="Gluten"/>
                  <a:cs typeface="Gluten"/>
                  <a:sym typeface="Gluten"/>
                </a:rPr>
                <a:t>21</a:t>
              </a:r>
            </a:p>
          </p:txBody>
        </p:sp>
      </p:gr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C1E4FF">
                <a:alpha val="100000"/>
              </a:srgbClr>
            </a:gs>
            <a:gs pos="100000">
              <a:srgbClr val="6DBCE8">
                <a:alpha val="100000"/>
              </a:srgbClr>
            </a:gs>
          </a:gsLst>
          <a:lin ang="5400000"/>
        </a:gradFill>
      </p:bgPr>
    </p:bg>
    <p:spTree>
      <p:nvGrpSpPr>
        <p:cNvPr id="1" name=""/>
        <p:cNvGrpSpPr/>
        <p:nvPr/>
      </p:nvGrpSpPr>
      <p:grpSpPr>
        <a:xfrm>
          <a:off x="0" y="0"/>
          <a:ext cx="0" cy="0"/>
          <a:chOff x="0" y="0"/>
          <a:chExt cx="0" cy="0"/>
        </a:xfrm>
      </p:grpSpPr>
      <p:sp>
        <p:nvSpPr>
          <p:cNvPr name="Freeform 2" id="2"/>
          <p:cNvSpPr/>
          <p:nvPr/>
        </p:nvSpPr>
        <p:spPr>
          <a:xfrm flipH="false" flipV="false" rot="0">
            <a:off x="-153920" y="6372302"/>
            <a:ext cx="22040613" cy="3957331"/>
          </a:xfrm>
          <a:custGeom>
            <a:avLst/>
            <a:gdLst/>
            <a:ahLst/>
            <a:cxnLst/>
            <a:rect r="r" b="b" t="t" l="l"/>
            <a:pathLst>
              <a:path h="3957331" w="22040613">
                <a:moveTo>
                  <a:pt x="0" y="0"/>
                </a:moveTo>
                <a:lnTo>
                  <a:pt x="22040613" y="0"/>
                </a:lnTo>
                <a:lnTo>
                  <a:pt x="22040613" y="3957331"/>
                </a:lnTo>
                <a:lnTo>
                  <a:pt x="0" y="395733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3368240" y="1143087"/>
            <a:ext cx="11117982" cy="3899409"/>
            <a:chOff x="0" y="0"/>
            <a:chExt cx="2928193" cy="1027005"/>
          </a:xfrm>
        </p:grpSpPr>
        <p:sp>
          <p:nvSpPr>
            <p:cNvPr name="Freeform 4" id="4"/>
            <p:cNvSpPr/>
            <p:nvPr/>
          </p:nvSpPr>
          <p:spPr>
            <a:xfrm flipH="false" flipV="false" rot="0">
              <a:off x="0" y="0"/>
              <a:ext cx="2928193" cy="1027005"/>
            </a:xfrm>
            <a:custGeom>
              <a:avLst/>
              <a:gdLst/>
              <a:ahLst/>
              <a:cxnLst/>
              <a:rect r="r" b="b" t="t" l="l"/>
              <a:pathLst>
                <a:path h="1027005" w="2928193">
                  <a:moveTo>
                    <a:pt x="35513" y="0"/>
                  </a:moveTo>
                  <a:lnTo>
                    <a:pt x="2892679" y="0"/>
                  </a:lnTo>
                  <a:cubicBezTo>
                    <a:pt x="2912293" y="0"/>
                    <a:pt x="2928193" y="15900"/>
                    <a:pt x="2928193" y="35513"/>
                  </a:cubicBezTo>
                  <a:lnTo>
                    <a:pt x="2928193" y="991492"/>
                  </a:lnTo>
                  <a:cubicBezTo>
                    <a:pt x="2928193" y="1000910"/>
                    <a:pt x="2924451" y="1009943"/>
                    <a:pt x="2917791" y="1016603"/>
                  </a:cubicBezTo>
                  <a:cubicBezTo>
                    <a:pt x="2911131" y="1023263"/>
                    <a:pt x="2902098" y="1027005"/>
                    <a:pt x="2892679" y="1027005"/>
                  </a:cubicBezTo>
                  <a:lnTo>
                    <a:pt x="35513" y="1027005"/>
                  </a:lnTo>
                  <a:cubicBezTo>
                    <a:pt x="26095" y="1027005"/>
                    <a:pt x="17062" y="1023263"/>
                    <a:pt x="10402" y="1016603"/>
                  </a:cubicBezTo>
                  <a:cubicBezTo>
                    <a:pt x="3742" y="1009943"/>
                    <a:pt x="0" y="1000910"/>
                    <a:pt x="0" y="991492"/>
                  </a:cubicBezTo>
                  <a:lnTo>
                    <a:pt x="0" y="35513"/>
                  </a:lnTo>
                  <a:cubicBezTo>
                    <a:pt x="0" y="15900"/>
                    <a:pt x="15900" y="0"/>
                    <a:pt x="35513" y="0"/>
                  </a:cubicBezTo>
                  <a:close/>
                </a:path>
              </a:pathLst>
            </a:custGeom>
            <a:solidFill>
              <a:srgbClr val="6DACCF"/>
            </a:solidFill>
          </p:spPr>
        </p:sp>
        <p:sp>
          <p:nvSpPr>
            <p:cNvPr name="TextBox 5" id="5"/>
            <p:cNvSpPr txBox="true"/>
            <p:nvPr/>
          </p:nvSpPr>
          <p:spPr>
            <a:xfrm>
              <a:off x="0" y="-38100"/>
              <a:ext cx="2928193" cy="1065105"/>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17259300" y="2528847"/>
            <a:ext cx="2643534" cy="2241304"/>
          </a:xfrm>
          <a:custGeom>
            <a:avLst/>
            <a:gdLst/>
            <a:ahLst/>
            <a:cxnLst/>
            <a:rect r="r" b="b" t="t" l="l"/>
            <a:pathLst>
              <a:path h="2241304" w="2643534">
                <a:moveTo>
                  <a:pt x="0" y="0"/>
                </a:moveTo>
                <a:lnTo>
                  <a:pt x="2643534" y="0"/>
                </a:lnTo>
                <a:lnTo>
                  <a:pt x="2643534" y="2241304"/>
                </a:lnTo>
                <a:lnTo>
                  <a:pt x="0" y="2241304"/>
                </a:lnTo>
                <a:lnTo>
                  <a:pt x="0" y="0"/>
                </a:lnTo>
                <a:close/>
              </a:path>
            </a:pathLst>
          </a:custGeom>
          <a:blipFill>
            <a:blip r:embed="rId4"/>
            <a:stretch>
              <a:fillRect l="0" t="0" r="0" b="-11459"/>
            </a:stretch>
          </a:blipFill>
        </p:spPr>
      </p:sp>
      <p:sp>
        <p:nvSpPr>
          <p:cNvPr name="Freeform 7" id="7"/>
          <p:cNvSpPr/>
          <p:nvPr/>
        </p:nvSpPr>
        <p:spPr>
          <a:xfrm flipH="false" flipV="false" rot="0">
            <a:off x="14092456" y="-1284612"/>
            <a:ext cx="3764177" cy="3698304"/>
          </a:xfrm>
          <a:custGeom>
            <a:avLst/>
            <a:gdLst/>
            <a:ahLst/>
            <a:cxnLst/>
            <a:rect r="r" b="b" t="t" l="l"/>
            <a:pathLst>
              <a:path h="3698304" w="3764177">
                <a:moveTo>
                  <a:pt x="0" y="0"/>
                </a:moveTo>
                <a:lnTo>
                  <a:pt x="3764177" y="0"/>
                </a:lnTo>
                <a:lnTo>
                  <a:pt x="3764177" y="3698304"/>
                </a:lnTo>
                <a:lnTo>
                  <a:pt x="0" y="3698304"/>
                </a:lnTo>
                <a:lnTo>
                  <a:pt x="0" y="0"/>
                </a:lnTo>
                <a:close/>
              </a:path>
            </a:pathLst>
          </a:custGeom>
          <a:blipFill>
            <a:blip r:embed="rId5"/>
            <a:stretch>
              <a:fillRect l="0" t="0" r="0" b="0"/>
            </a:stretch>
          </a:blipFill>
        </p:spPr>
      </p:sp>
      <p:sp>
        <p:nvSpPr>
          <p:cNvPr name="Freeform 8" id="8"/>
          <p:cNvSpPr/>
          <p:nvPr/>
        </p:nvSpPr>
        <p:spPr>
          <a:xfrm flipH="false" flipV="false" rot="0">
            <a:off x="5381143" y="564540"/>
            <a:ext cx="1014074" cy="884216"/>
          </a:xfrm>
          <a:custGeom>
            <a:avLst/>
            <a:gdLst/>
            <a:ahLst/>
            <a:cxnLst/>
            <a:rect r="r" b="b" t="t" l="l"/>
            <a:pathLst>
              <a:path h="884216" w="1014074">
                <a:moveTo>
                  <a:pt x="0" y="0"/>
                </a:moveTo>
                <a:lnTo>
                  <a:pt x="1014073" y="0"/>
                </a:lnTo>
                <a:lnTo>
                  <a:pt x="1014073" y="884216"/>
                </a:lnTo>
                <a:lnTo>
                  <a:pt x="0" y="884216"/>
                </a:lnTo>
                <a:lnTo>
                  <a:pt x="0" y="0"/>
                </a:lnTo>
                <a:close/>
              </a:path>
            </a:pathLst>
          </a:custGeom>
          <a:blipFill>
            <a:blip r:embed="rId6"/>
            <a:stretch>
              <a:fillRect l="-492499" t="-529256" r="0" b="-128919"/>
            </a:stretch>
          </a:blipFill>
        </p:spPr>
      </p:sp>
      <p:sp>
        <p:nvSpPr>
          <p:cNvPr name="Freeform 9" id="9"/>
          <p:cNvSpPr/>
          <p:nvPr/>
        </p:nvSpPr>
        <p:spPr>
          <a:xfrm flipH="false" flipV="false" rot="0">
            <a:off x="6663530" y="335342"/>
            <a:ext cx="956348" cy="833882"/>
          </a:xfrm>
          <a:custGeom>
            <a:avLst/>
            <a:gdLst/>
            <a:ahLst/>
            <a:cxnLst/>
            <a:rect r="r" b="b" t="t" l="l"/>
            <a:pathLst>
              <a:path h="833882" w="956348">
                <a:moveTo>
                  <a:pt x="0" y="0"/>
                </a:moveTo>
                <a:lnTo>
                  <a:pt x="956348" y="0"/>
                </a:lnTo>
                <a:lnTo>
                  <a:pt x="956348" y="833882"/>
                </a:lnTo>
                <a:lnTo>
                  <a:pt x="0" y="833882"/>
                </a:lnTo>
                <a:lnTo>
                  <a:pt x="0" y="0"/>
                </a:lnTo>
                <a:close/>
              </a:path>
            </a:pathLst>
          </a:custGeom>
          <a:blipFill>
            <a:blip r:embed="rId6"/>
            <a:stretch>
              <a:fillRect l="-492499" t="-529256" r="0" b="-128919"/>
            </a:stretch>
          </a:blipFill>
        </p:spPr>
      </p:sp>
      <p:grpSp>
        <p:nvGrpSpPr>
          <p:cNvPr name="Group 10" id="10"/>
          <p:cNvGrpSpPr/>
          <p:nvPr/>
        </p:nvGrpSpPr>
        <p:grpSpPr>
          <a:xfrm rot="0">
            <a:off x="-449662" y="9920961"/>
            <a:ext cx="19327956" cy="2908838"/>
            <a:chOff x="0" y="0"/>
            <a:chExt cx="5090491" cy="766114"/>
          </a:xfrm>
        </p:grpSpPr>
        <p:sp>
          <p:nvSpPr>
            <p:cNvPr name="Freeform 11" id="11"/>
            <p:cNvSpPr/>
            <p:nvPr/>
          </p:nvSpPr>
          <p:spPr>
            <a:xfrm flipH="false" flipV="false" rot="0">
              <a:off x="0" y="0"/>
              <a:ext cx="5090490" cy="766114"/>
            </a:xfrm>
            <a:custGeom>
              <a:avLst/>
              <a:gdLst/>
              <a:ahLst/>
              <a:cxnLst/>
              <a:rect r="r" b="b" t="t" l="l"/>
              <a:pathLst>
                <a:path h="766114" w="5090490">
                  <a:moveTo>
                    <a:pt x="20428" y="0"/>
                  </a:moveTo>
                  <a:lnTo>
                    <a:pt x="5070062" y="0"/>
                  </a:lnTo>
                  <a:cubicBezTo>
                    <a:pt x="5081344" y="0"/>
                    <a:pt x="5090490" y="9146"/>
                    <a:pt x="5090490" y="20428"/>
                  </a:cubicBezTo>
                  <a:lnTo>
                    <a:pt x="5090490" y="745685"/>
                  </a:lnTo>
                  <a:cubicBezTo>
                    <a:pt x="5090490" y="756968"/>
                    <a:pt x="5081344" y="766114"/>
                    <a:pt x="5070062" y="766114"/>
                  </a:cubicBezTo>
                  <a:lnTo>
                    <a:pt x="20428" y="766114"/>
                  </a:lnTo>
                  <a:cubicBezTo>
                    <a:pt x="9146" y="766114"/>
                    <a:pt x="0" y="756968"/>
                    <a:pt x="0" y="745685"/>
                  </a:cubicBezTo>
                  <a:lnTo>
                    <a:pt x="0" y="20428"/>
                  </a:lnTo>
                  <a:cubicBezTo>
                    <a:pt x="0" y="9146"/>
                    <a:pt x="9146" y="0"/>
                    <a:pt x="20428" y="0"/>
                  </a:cubicBezTo>
                  <a:close/>
                </a:path>
              </a:pathLst>
            </a:custGeom>
            <a:solidFill>
              <a:srgbClr val="ADC1CD"/>
            </a:solidFill>
          </p:spPr>
        </p:sp>
        <p:sp>
          <p:nvSpPr>
            <p:cNvPr name="TextBox 12" id="12"/>
            <p:cNvSpPr txBox="true"/>
            <p:nvPr/>
          </p:nvSpPr>
          <p:spPr>
            <a:xfrm>
              <a:off x="0" y="-38100"/>
              <a:ext cx="5090491" cy="804214"/>
            </a:xfrm>
            <a:prstGeom prst="rect">
              <a:avLst/>
            </a:prstGeom>
          </p:spPr>
          <p:txBody>
            <a:bodyPr anchor="ctr" rtlCol="false" tIns="50800" lIns="50800" bIns="50800" rIns="50800"/>
            <a:lstStyle/>
            <a:p>
              <a:pPr algn="ctr">
                <a:lnSpc>
                  <a:spcPts val="2659"/>
                </a:lnSpc>
                <a:spcBef>
                  <a:spcPct val="0"/>
                </a:spcBef>
              </a:pPr>
            </a:p>
          </p:txBody>
        </p:sp>
      </p:grpSp>
      <p:sp>
        <p:nvSpPr>
          <p:cNvPr name="Freeform 13" id="13"/>
          <p:cNvSpPr/>
          <p:nvPr/>
        </p:nvSpPr>
        <p:spPr>
          <a:xfrm flipH="false" flipV="false" rot="0">
            <a:off x="8728050" y="335342"/>
            <a:ext cx="3031573" cy="1113414"/>
          </a:xfrm>
          <a:custGeom>
            <a:avLst/>
            <a:gdLst/>
            <a:ahLst/>
            <a:cxnLst/>
            <a:rect r="r" b="b" t="t" l="l"/>
            <a:pathLst>
              <a:path h="1113414" w="3031573">
                <a:moveTo>
                  <a:pt x="0" y="0"/>
                </a:moveTo>
                <a:lnTo>
                  <a:pt x="3031573" y="0"/>
                </a:lnTo>
                <a:lnTo>
                  <a:pt x="3031573" y="1113414"/>
                </a:lnTo>
                <a:lnTo>
                  <a:pt x="0" y="1113414"/>
                </a:lnTo>
                <a:lnTo>
                  <a:pt x="0" y="0"/>
                </a:lnTo>
                <a:close/>
              </a:path>
            </a:pathLst>
          </a:custGeom>
          <a:blipFill>
            <a:blip r:embed="rId7">
              <a:alphaModFix amt="40000"/>
              <a:extLst>
                <a:ext uri="{96DAC541-7B7A-43D3-8B79-37D633B846F1}">
                  <asvg:svgBlip xmlns:asvg="http://schemas.microsoft.com/office/drawing/2016/SVG/main" r:embed="rId8"/>
                </a:ext>
              </a:extLst>
            </a:blip>
            <a:stretch>
              <a:fillRect l="0" t="0" r="0" b="0"/>
            </a:stretch>
          </a:blipFill>
        </p:spPr>
      </p:sp>
      <p:sp>
        <p:nvSpPr>
          <p:cNvPr name="Freeform 14" id="14"/>
          <p:cNvSpPr/>
          <p:nvPr/>
        </p:nvSpPr>
        <p:spPr>
          <a:xfrm flipH="false" flipV="false" rot="0">
            <a:off x="-997873" y="3092792"/>
            <a:ext cx="3031573" cy="1113414"/>
          </a:xfrm>
          <a:custGeom>
            <a:avLst/>
            <a:gdLst/>
            <a:ahLst/>
            <a:cxnLst/>
            <a:rect r="r" b="b" t="t" l="l"/>
            <a:pathLst>
              <a:path h="1113414" w="3031573">
                <a:moveTo>
                  <a:pt x="0" y="0"/>
                </a:moveTo>
                <a:lnTo>
                  <a:pt x="3031573" y="0"/>
                </a:lnTo>
                <a:lnTo>
                  <a:pt x="3031573" y="1113414"/>
                </a:lnTo>
                <a:lnTo>
                  <a:pt x="0" y="1113414"/>
                </a:lnTo>
                <a:lnTo>
                  <a:pt x="0" y="0"/>
                </a:lnTo>
                <a:close/>
              </a:path>
            </a:pathLst>
          </a:custGeom>
          <a:blipFill>
            <a:blip r:embed="rId7">
              <a:alphaModFix amt="40000"/>
              <a:extLst>
                <a:ext uri="{96DAC541-7B7A-43D3-8B79-37D633B846F1}">
                  <asvg:svgBlip xmlns:asvg="http://schemas.microsoft.com/office/drawing/2016/SVG/main" r:embed="rId8"/>
                </a:ext>
              </a:extLst>
            </a:blip>
            <a:stretch>
              <a:fillRect l="0" t="0" r="0" b="0"/>
            </a:stretch>
          </a:blipFill>
        </p:spPr>
      </p:sp>
      <p:sp>
        <p:nvSpPr>
          <p:cNvPr name="Freeform 15" id="15"/>
          <p:cNvSpPr/>
          <p:nvPr/>
        </p:nvSpPr>
        <p:spPr>
          <a:xfrm flipH="false" flipV="false" rot="0">
            <a:off x="17259300" y="5729547"/>
            <a:ext cx="2339806" cy="859347"/>
          </a:xfrm>
          <a:custGeom>
            <a:avLst/>
            <a:gdLst/>
            <a:ahLst/>
            <a:cxnLst/>
            <a:rect r="r" b="b" t="t" l="l"/>
            <a:pathLst>
              <a:path h="859347" w="2339806">
                <a:moveTo>
                  <a:pt x="0" y="0"/>
                </a:moveTo>
                <a:lnTo>
                  <a:pt x="2339806" y="0"/>
                </a:lnTo>
                <a:lnTo>
                  <a:pt x="2339806" y="859347"/>
                </a:lnTo>
                <a:lnTo>
                  <a:pt x="0" y="859347"/>
                </a:lnTo>
                <a:lnTo>
                  <a:pt x="0" y="0"/>
                </a:lnTo>
                <a:close/>
              </a:path>
            </a:pathLst>
          </a:custGeom>
          <a:blipFill>
            <a:blip r:embed="rId7">
              <a:alphaModFix amt="40000"/>
              <a:extLst>
                <a:ext uri="{96DAC541-7B7A-43D3-8B79-37D633B846F1}">
                  <asvg:svgBlip xmlns:asvg="http://schemas.microsoft.com/office/drawing/2016/SVG/main" r:embed="rId8"/>
                </a:ext>
              </a:extLst>
            </a:blip>
            <a:stretch>
              <a:fillRect l="0" t="0" r="0" b="0"/>
            </a:stretch>
          </a:blipFill>
        </p:spPr>
      </p:sp>
      <p:grpSp>
        <p:nvGrpSpPr>
          <p:cNvPr name="Group 16" id="16"/>
          <p:cNvGrpSpPr/>
          <p:nvPr/>
        </p:nvGrpSpPr>
        <p:grpSpPr>
          <a:xfrm rot="0">
            <a:off x="3158731" y="2555779"/>
            <a:ext cx="11701611" cy="6702521"/>
            <a:chOff x="0" y="0"/>
            <a:chExt cx="3081906" cy="1765273"/>
          </a:xfrm>
        </p:grpSpPr>
        <p:sp>
          <p:nvSpPr>
            <p:cNvPr name="Freeform 17" id="17"/>
            <p:cNvSpPr/>
            <p:nvPr/>
          </p:nvSpPr>
          <p:spPr>
            <a:xfrm flipH="false" flipV="false" rot="0">
              <a:off x="0" y="0"/>
              <a:ext cx="3081906" cy="1765273"/>
            </a:xfrm>
            <a:custGeom>
              <a:avLst/>
              <a:gdLst/>
              <a:ahLst/>
              <a:cxnLst/>
              <a:rect r="r" b="b" t="t" l="l"/>
              <a:pathLst>
                <a:path h="1765273" w="3081906">
                  <a:moveTo>
                    <a:pt x="33742" y="0"/>
                  </a:moveTo>
                  <a:lnTo>
                    <a:pt x="3048164" y="0"/>
                  </a:lnTo>
                  <a:cubicBezTo>
                    <a:pt x="3066799" y="0"/>
                    <a:pt x="3081906" y="15107"/>
                    <a:pt x="3081906" y="33742"/>
                  </a:cubicBezTo>
                  <a:lnTo>
                    <a:pt x="3081906" y="1731531"/>
                  </a:lnTo>
                  <a:cubicBezTo>
                    <a:pt x="3081906" y="1750166"/>
                    <a:pt x="3066799" y="1765273"/>
                    <a:pt x="3048164" y="1765273"/>
                  </a:cubicBezTo>
                  <a:lnTo>
                    <a:pt x="33742" y="1765273"/>
                  </a:lnTo>
                  <a:cubicBezTo>
                    <a:pt x="15107" y="1765273"/>
                    <a:pt x="0" y="1750166"/>
                    <a:pt x="0" y="1731531"/>
                  </a:cubicBezTo>
                  <a:lnTo>
                    <a:pt x="0" y="33742"/>
                  </a:lnTo>
                  <a:cubicBezTo>
                    <a:pt x="0" y="15107"/>
                    <a:pt x="15107" y="0"/>
                    <a:pt x="33742" y="0"/>
                  </a:cubicBezTo>
                  <a:close/>
                </a:path>
              </a:pathLst>
            </a:custGeom>
            <a:solidFill>
              <a:srgbClr val="FFFFFF"/>
            </a:solidFill>
          </p:spPr>
        </p:sp>
        <p:sp>
          <p:nvSpPr>
            <p:cNvPr name="TextBox 18" id="18"/>
            <p:cNvSpPr txBox="true"/>
            <p:nvPr/>
          </p:nvSpPr>
          <p:spPr>
            <a:xfrm>
              <a:off x="0" y="-38100"/>
              <a:ext cx="3081906" cy="1803373"/>
            </a:xfrm>
            <a:prstGeom prst="rect">
              <a:avLst/>
            </a:prstGeom>
          </p:spPr>
          <p:txBody>
            <a:bodyPr anchor="ctr" rtlCol="false" tIns="50800" lIns="50800" bIns="50800" rIns="50800"/>
            <a:lstStyle/>
            <a:p>
              <a:pPr algn="ctr">
                <a:lnSpc>
                  <a:spcPts val="2659"/>
                </a:lnSpc>
                <a:spcBef>
                  <a:spcPct val="0"/>
                </a:spcBef>
              </a:pPr>
            </a:p>
          </p:txBody>
        </p:sp>
      </p:grpSp>
      <p:sp>
        <p:nvSpPr>
          <p:cNvPr name="Freeform 19" id="19"/>
          <p:cNvSpPr/>
          <p:nvPr/>
        </p:nvSpPr>
        <p:spPr>
          <a:xfrm flipH="false" flipV="false" rot="0">
            <a:off x="3493371" y="3060535"/>
            <a:ext cx="11301259" cy="5693009"/>
          </a:xfrm>
          <a:custGeom>
            <a:avLst/>
            <a:gdLst/>
            <a:ahLst/>
            <a:cxnLst/>
            <a:rect r="r" b="b" t="t" l="l"/>
            <a:pathLst>
              <a:path h="5693009" w="11301259">
                <a:moveTo>
                  <a:pt x="0" y="0"/>
                </a:moveTo>
                <a:lnTo>
                  <a:pt x="11301258" y="0"/>
                </a:lnTo>
                <a:lnTo>
                  <a:pt x="11301258" y="5693009"/>
                </a:lnTo>
                <a:lnTo>
                  <a:pt x="0" y="5693009"/>
                </a:lnTo>
                <a:lnTo>
                  <a:pt x="0" y="0"/>
                </a:lnTo>
                <a:close/>
              </a:path>
            </a:pathLst>
          </a:custGeom>
          <a:blipFill>
            <a:blip r:embed="rId9"/>
            <a:stretch>
              <a:fillRect l="0" t="0" r="0" b="0"/>
            </a:stretch>
          </a:blipFill>
        </p:spPr>
      </p:sp>
      <p:sp>
        <p:nvSpPr>
          <p:cNvPr name="TextBox 20" id="20"/>
          <p:cNvSpPr txBox="true"/>
          <p:nvPr/>
        </p:nvSpPr>
        <p:spPr>
          <a:xfrm rot="0">
            <a:off x="3844934" y="1181639"/>
            <a:ext cx="10164594" cy="1508617"/>
          </a:xfrm>
          <a:prstGeom prst="rect">
            <a:avLst/>
          </a:prstGeom>
        </p:spPr>
        <p:txBody>
          <a:bodyPr anchor="t" rtlCol="false" tIns="0" lIns="0" bIns="0" rIns="0">
            <a:spAutoFit/>
          </a:bodyPr>
          <a:lstStyle/>
          <a:p>
            <a:pPr algn="ctr">
              <a:lnSpc>
                <a:spcPts val="12397"/>
              </a:lnSpc>
              <a:spcBef>
                <a:spcPct val="0"/>
              </a:spcBef>
            </a:pPr>
            <a:r>
              <a:rPr lang="en-US" sz="8855">
                <a:solidFill>
                  <a:srgbClr val="FFFFFF"/>
                </a:solidFill>
                <a:latin typeface="Balabeloo"/>
                <a:ea typeface="Balabeloo"/>
                <a:cs typeface="Balabeloo"/>
                <a:sym typeface="Balabeloo"/>
              </a:rPr>
              <a:t>ANALISIS MODEL</a:t>
            </a:r>
          </a:p>
        </p:txBody>
      </p:sp>
      <p:sp>
        <p:nvSpPr>
          <p:cNvPr name="TextBox 21" id="21"/>
          <p:cNvSpPr txBox="true"/>
          <p:nvPr/>
        </p:nvSpPr>
        <p:spPr>
          <a:xfrm rot="-728272">
            <a:off x="-1723069" y="2424045"/>
            <a:ext cx="10164594" cy="852652"/>
          </a:xfrm>
          <a:prstGeom prst="rect">
            <a:avLst/>
          </a:prstGeom>
        </p:spPr>
        <p:txBody>
          <a:bodyPr anchor="t" rtlCol="false" tIns="0" lIns="0" bIns="0" rIns="0">
            <a:spAutoFit/>
          </a:bodyPr>
          <a:lstStyle/>
          <a:p>
            <a:pPr algn="ctr">
              <a:lnSpc>
                <a:spcPts val="7078"/>
              </a:lnSpc>
              <a:spcBef>
                <a:spcPct val="0"/>
              </a:spcBef>
            </a:pPr>
            <a:r>
              <a:rPr lang="en-US" sz="5056">
                <a:solidFill>
                  <a:srgbClr val="323232"/>
                </a:solidFill>
                <a:latin typeface="Balabeloo"/>
                <a:ea typeface="Balabeloo"/>
                <a:cs typeface="Balabeloo"/>
                <a:sym typeface="Balabeloo"/>
              </a:rPr>
              <a:t>YOLO v8I</a:t>
            </a:r>
          </a:p>
        </p:txBody>
      </p:sp>
      <p:grpSp>
        <p:nvGrpSpPr>
          <p:cNvPr name="Group 22" id="22"/>
          <p:cNvGrpSpPr/>
          <p:nvPr/>
        </p:nvGrpSpPr>
        <p:grpSpPr>
          <a:xfrm rot="0">
            <a:off x="228768" y="158921"/>
            <a:ext cx="1544977" cy="1473079"/>
            <a:chOff x="0" y="0"/>
            <a:chExt cx="2059970" cy="1964105"/>
          </a:xfrm>
        </p:grpSpPr>
        <p:sp>
          <p:nvSpPr>
            <p:cNvPr name="Freeform 23" id="23"/>
            <p:cNvSpPr/>
            <p:nvPr/>
          </p:nvSpPr>
          <p:spPr>
            <a:xfrm flipH="false" flipV="false" rot="0">
              <a:off x="0" y="0"/>
              <a:ext cx="2059970" cy="1964105"/>
            </a:xfrm>
            <a:custGeom>
              <a:avLst/>
              <a:gdLst/>
              <a:ahLst/>
              <a:cxnLst/>
              <a:rect r="r" b="b" t="t" l="l"/>
              <a:pathLst>
                <a:path h="1964105" w="2059970">
                  <a:moveTo>
                    <a:pt x="0" y="0"/>
                  </a:moveTo>
                  <a:lnTo>
                    <a:pt x="2059970" y="0"/>
                  </a:lnTo>
                  <a:lnTo>
                    <a:pt x="2059970" y="1964105"/>
                  </a:lnTo>
                  <a:lnTo>
                    <a:pt x="0" y="1964105"/>
                  </a:lnTo>
                  <a:lnTo>
                    <a:pt x="0" y="0"/>
                  </a:lnTo>
                  <a:close/>
                </a:path>
              </a:pathLst>
            </a:custGeom>
            <a:blipFill>
              <a:blip r:embed="rId10"/>
              <a:stretch>
                <a:fillRect l="0" t="0" r="0" b="0"/>
              </a:stretch>
            </a:blipFill>
          </p:spPr>
        </p:sp>
        <p:sp>
          <p:nvSpPr>
            <p:cNvPr name="TextBox 24" id="24"/>
            <p:cNvSpPr txBox="true"/>
            <p:nvPr/>
          </p:nvSpPr>
          <p:spPr>
            <a:xfrm rot="0">
              <a:off x="472730" y="257492"/>
              <a:ext cx="1187693" cy="1325723"/>
            </a:xfrm>
            <a:prstGeom prst="rect">
              <a:avLst/>
            </a:prstGeom>
          </p:spPr>
          <p:txBody>
            <a:bodyPr anchor="t" rtlCol="false" tIns="0" lIns="0" bIns="0" rIns="0">
              <a:spAutoFit/>
            </a:bodyPr>
            <a:lstStyle/>
            <a:p>
              <a:pPr algn="ctr">
                <a:lnSpc>
                  <a:spcPts val="8398"/>
                </a:lnSpc>
                <a:spcBef>
                  <a:spcPct val="0"/>
                </a:spcBef>
              </a:pPr>
              <a:r>
                <a:rPr lang="en-US" sz="5999">
                  <a:solidFill>
                    <a:srgbClr val="000000"/>
                  </a:solidFill>
                  <a:latin typeface="Gluten"/>
                  <a:ea typeface="Gluten"/>
                  <a:cs typeface="Gluten"/>
                  <a:sym typeface="Gluten"/>
                </a:rPr>
                <a:t>22</a:t>
              </a:r>
            </a:p>
          </p:txBody>
        </p:sp>
      </p:gr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C1E4FF">
                <a:alpha val="100000"/>
              </a:srgbClr>
            </a:gs>
            <a:gs pos="100000">
              <a:srgbClr val="6DBCE8">
                <a:alpha val="100000"/>
              </a:srgbClr>
            </a:gs>
          </a:gsLst>
          <a:lin ang="5400000"/>
        </a:gradFill>
      </p:bgPr>
    </p:bg>
    <p:spTree>
      <p:nvGrpSpPr>
        <p:cNvPr id="1" name=""/>
        <p:cNvGrpSpPr/>
        <p:nvPr/>
      </p:nvGrpSpPr>
      <p:grpSpPr>
        <a:xfrm>
          <a:off x="0" y="0"/>
          <a:ext cx="0" cy="0"/>
          <a:chOff x="0" y="0"/>
          <a:chExt cx="0" cy="0"/>
        </a:xfrm>
      </p:grpSpPr>
      <p:sp>
        <p:nvSpPr>
          <p:cNvPr name="Freeform 2" id="2"/>
          <p:cNvSpPr/>
          <p:nvPr/>
        </p:nvSpPr>
        <p:spPr>
          <a:xfrm flipH="false" flipV="false" rot="0">
            <a:off x="-153920" y="6372302"/>
            <a:ext cx="22040613" cy="3957331"/>
          </a:xfrm>
          <a:custGeom>
            <a:avLst/>
            <a:gdLst/>
            <a:ahLst/>
            <a:cxnLst/>
            <a:rect r="r" b="b" t="t" l="l"/>
            <a:pathLst>
              <a:path h="3957331" w="22040613">
                <a:moveTo>
                  <a:pt x="0" y="0"/>
                </a:moveTo>
                <a:lnTo>
                  <a:pt x="22040613" y="0"/>
                </a:lnTo>
                <a:lnTo>
                  <a:pt x="22040613" y="3957331"/>
                </a:lnTo>
                <a:lnTo>
                  <a:pt x="0" y="395733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3368240" y="1143087"/>
            <a:ext cx="11117982" cy="3899409"/>
            <a:chOff x="0" y="0"/>
            <a:chExt cx="2928193" cy="1027005"/>
          </a:xfrm>
        </p:grpSpPr>
        <p:sp>
          <p:nvSpPr>
            <p:cNvPr name="Freeform 4" id="4"/>
            <p:cNvSpPr/>
            <p:nvPr/>
          </p:nvSpPr>
          <p:spPr>
            <a:xfrm flipH="false" flipV="false" rot="0">
              <a:off x="0" y="0"/>
              <a:ext cx="2928193" cy="1027005"/>
            </a:xfrm>
            <a:custGeom>
              <a:avLst/>
              <a:gdLst/>
              <a:ahLst/>
              <a:cxnLst/>
              <a:rect r="r" b="b" t="t" l="l"/>
              <a:pathLst>
                <a:path h="1027005" w="2928193">
                  <a:moveTo>
                    <a:pt x="35513" y="0"/>
                  </a:moveTo>
                  <a:lnTo>
                    <a:pt x="2892679" y="0"/>
                  </a:lnTo>
                  <a:cubicBezTo>
                    <a:pt x="2912293" y="0"/>
                    <a:pt x="2928193" y="15900"/>
                    <a:pt x="2928193" y="35513"/>
                  </a:cubicBezTo>
                  <a:lnTo>
                    <a:pt x="2928193" y="991492"/>
                  </a:lnTo>
                  <a:cubicBezTo>
                    <a:pt x="2928193" y="1000910"/>
                    <a:pt x="2924451" y="1009943"/>
                    <a:pt x="2917791" y="1016603"/>
                  </a:cubicBezTo>
                  <a:cubicBezTo>
                    <a:pt x="2911131" y="1023263"/>
                    <a:pt x="2902098" y="1027005"/>
                    <a:pt x="2892679" y="1027005"/>
                  </a:cubicBezTo>
                  <a:lnTo>
                    <a:pt x="35513" y="1027005"/>
                  </a:lnTo>
                  <a:cubicBezTo>
                    <a:pt x="26095" y="1027005"/>
                    <a:pt x="17062" y="1023263"/>
                    <a:pt x="10402" y="1016603"/>
                  </a:cubicBezTo>
                  <a:cubicBezTo>
                    <a:pt x="3742" y="1009943"/>
                    <a:pt x="0" y="1000910"/>
                    <a:pt x="0" y="991492"/>
                  </a:cubicBezTo>
                  <a:lnTo>
                    <a:pt x="0" y="35513"/>
                  </a:lnTo>
                  <a:cubicBezTo>
                    <a:pt x="0" y="15900"/>
                    <a:pt x="15900" y="0"/>
                    <a:pt x="35513" y="0"/>
                  </a:cubicBezTo>
                  <a:close/>
                </a:path>
              </a:pathLst>
            </a:custGeom>
            <a:solidFill>
              <a:srgbClr val="6DACCF"/>
            </a:solidFill>
          </p:spPr>
        </p:sp>
        <p:sp>
          <p:nvSpPr>
            <p:cNvPr name="TextBox 5" id="5"/>
            <p:cNvSpPr txBox="true"/>
            <p:nvPr/>
          </p:nvSpPr>
          <p:spPr>
            <a:xfrm>
              <a:off x="0" y="-38100"/>
              <a:ext cx="2928193" cy="1065105"/>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17259300" y="2528847"/>
            <a:ext cx="2643534" cy="2241304"/>
          </a:xfrm>
          <a:custGeom>
            <a:avLst/>
            <a:gdLst/>
            <a:ahLst/>
            <a:cxnLst/>
            <a:rect r="r" b="b" t="t" l="l"/>
            <a:pathLst>
              <a:path h="2241304" w="2643534">
                <a:moveTo>
                  <a:pt x="0" y="0"/>
                </a:moveTo>
                <a:lnTo>
                  <a:pt x="2643534" y="0"/>
                </a:lnTo>
                <a:lnTo>
                  <a:pt x="2643534" y="2241304"/>
                </a:lnTo>
                <a:lnTo>
                  <a:pt x="0" y="2241304"/>
                </a:lnTo>
                <a:lnTo>
                  <a:pt x="0" y="0"/>
                </a:lnTo>
                <a:close/>
              </a:path>
            </a:pathLst>
          </a:custGeom>
          <a:blipFill>
            <a:blip r:embed="rId4"/>
            <a:stretch>
              <a:fillRect l="0" t="0" r="0" b="-11459"/>
            </a:stretch>
          </a:blipFill>
        </p:spPr>
      </p:sp>
      <p:sp>
        <p:nvSpPr>
          <p:cNvPr name="Freeform 7" id="7"/>
          <p:cNvSpPr/>
          <p:nvPr/>
        </p:nvSpPr>
        <p:spPr>
          <a:xfrm flipH="false" flipV="false" rot="0">
            <a:off x="14092456" y="-1284612"/>
            <a:ext cx="3764177" cy="3698304"/>
          </a:xfrm>
          <a:custGeom>
            <a:avLst/>
            <a:gdLst/>
            <a:ahLst/>
            <a:cxnLst/>
            <a:rect r="r" b="b" t="t" l="l"/>
            <a:pathLst>
              <a:path h="3698304" w="3764177">
                <a:moveTo>
                  <a:pt x="0" y="0"/>
                </a:moveTo>
                <a:lnTo>
                  <a:pt x="3764177" y="0"/>
                </a:lnTo>
                <a:lnTo>
                  <a:pt x="3764177" y="3698304"/>
                </a:lnTo>
                <a:lnTo>
                  <a:pt x="0" y="3698304"/>
                </a:lnTo>
                <a:lnTo>
                  <a:pt x="0" y="0"/>
                </a:lnTo>
                <a:close/>
              </a:path>
            </a:pathLst>
          </a:custGeom>
          <a:blipFill>
            <a:blip r:embed="rId5"/>
            <a:stretch>
              <a:fillRect l="0" t="0" r="0" b="0"/>
            </a:stretch>
          </a:blipFill>
        </p:spPr>
      </p:sp>
      <p:sp>
        <p:nvSpPr>
          <p:cNvPr name="Freeform 8" id="8"/>
          <p:cNvSpPr/>
          <p:nvPr/>
        </p:nvSpPr>
        <p:spPr>
          <a:xfrm flipH="false" flipV="false" rot="0">
            <a:off x="5381143" y="564540"/>
            <a:ext cx="1014074" cy="884216"/>
          </a:xfrm>
          <a:custGeom>
            <a:avLst/>
            <a:gdLst/>
            <a:ahLst/>
            <a:cxnLst/>
            <a:rect r="r" b="b" t="t" l="l"/>
            <a:pathLst>
              <a:path h="884216" w="1014074">
                <a:moveTo>
                  <a:pt x="0" y="0"/>
                </a:moveTo>
                <a:lnTo>
                  <a:pt x="1014073" y="0"/>
                </a:lnTo>
                <a:lnTo>
                  <a:pt x="1014073" y="884216"/>
                </a:lnTo>
                <a:lnTo>
                  <a:pt x="0" y="884216"/>
                </a:lnTo>
                <a:lnTo>
                  <a:pt x="0" y="0"/>
                </a:lnTo>
                <a:close/>
              </a:path>
            </a:pathLst>
          </a:custGeom>
          <a:blipFill>
            <a:blip r:embed="rId6"/>
            <a:stretch>
              <a:fillRect l="-492499" t="-529256" r="0" b="-128919"/>
            </a:stretch>
          </a:blipFill>
        </p:spPr>
      </p:sp>
      <p:sp>
        <p:nvSpPr>
          <p:cNvPr name="Freeform 9" id="9"/>
          <p:cNvSpPr/>
          <p:nvPr/>
        </p:nvSpPr>
        <p:spPr>
          <a:xfrm flipH="false" flipV="false" rot="0">
            <a:off x="6663530" y="335342"/>
            <a:ext cx="956348" cy="833882"/>
          </a:xfrm>
          <a:custGeom>
            <a:avLst/>
            <a:gdLst/>
            <a:ahLst/>
            <a:cxnLst/>
            <a:rect r="r" b="b" t="t" l="l"/>
            <a:pathLst>
              <a:path h="833882" w="956348">
                <a:moveTo>
                  <a:pt x="0" y="0"/>
                </a:moveTo>
                <a:lnTo>
                  <a:pt x="956348" y="0"/>
                </a:lnTo>
                <a:lnTo>
                  <a:pt x="956348" y="833882"/>
                </a:lnTo>
                <a:lnTo>
                  <a:pt x="0" y="833882"/>
                </a:lnTo>
                <a:lnTo>
                  <a:pt x="0" y="0"/>
                </a:lnTo>
                <a:close/>
              </a:path>
            </a:pathLst>
          </a:custGeom>
          <a:blipFill>
            <a:blip r:embed="rId6"/>
            <a:stretch>
              <a:fillRect l="-492499" t="-529256" r="0" b="-128919"/>
            </a:stretch>
          </a:blipFill>
        </p:spPr>
      </p:sp>
      <p:grpSp>
        <p:nvGrpSpPr>
          <p:cNvPr name="Group 10" id="10"/>
          <p:cNvGrpSpPr/>
          <p:nvPr/>
        </p:nvGrpSpPr>
        <p:grpSpPr>
          <a:xfrm rot="0">
            <a:off x="-449662" y="9920961"/>
            <a:ext cx="19327956" cy="2908838"/>
            <a:chOff x="0" y="0"/>
            <a:chExt cx="5090491" cy="766114"/>
          </a:xfrm>
        </p:grpSpPr>
        <p:sp>
          <p:nvSpPr>
            <p:cNvPr name="Freeform 11" id="11"/>
            <p:cNvSpPr/>
            <p:nvPr/>
          </p:nvSpPr>
          <p:spPr>
            <a:xfrm flipH="false" flipV="false" rot="0">
              <a:off x="0" y="0"/>
              <a:ext cx="5090490" cy="766114"/>
            </a:xfrm>
            <a:custGeom>
              <a:avLst/>
              <a:gdLst/>
              <a:ahLst/>
              <a:cxnLst/>
              <a:rect r="r" b="b" t="t" l="l"/>
              <a:pathLst>
                <a:path h="766114" w="5090490">
                  <a:moveTo>
                    <a:pt x="20428" y="0"/>
                  </a:moveTo>
                  <a:lnTo>
                    <a:pt x="5070062" y="0"/>
                  </a:lnTo>
                  <a:cubicBezTo>
                    <a:pt x="5081344" y="0"/>
                    <a:pt x="5090490" y="9146"/>
                    <a:pt x="5090490" y="20428"/>
                  </a:cubicBezTo>
                  <a:lnTo>
                    <a:pt x="5090490" y="745685"/>
                  </a:lnTo>
                  <a:cubicBezTo>
                    <a:pt x="5090490" y="756968"/>
                    <a:pt x="5081344" y="766114"/>
                    <a:pt x="5070062" y="766114"/>
                  </a:cubicBezTo>
                  <a:lnTo>
                    <a:pt x="20428" y="766114"/>
                  </a:lnTo>
                  <a:cubicBezTo>
                    <a:pt x="9146" y="766114"/>
                    <a:pt x="0" y="756968"/>
                    <a:pt x="0" y="745685"/>
                  </a:cubicBezTo>
                  <a:lnTo>
                    <a:pt x="0" y="20428"/>
                  </a:lnTo>
                  <a:cubicBezTo>
                    <a:pt x="0" y="9146"/>
                    <a:pt x="9146" y="0"/>
                    <a:pt x="20428" y="0"/>
                  </a:cubicBezTo>
                  <a:close/>
                </a:path>
              </a:pathLst>
            </a:custGeom>
            <a:solidFill>
              <a:srgbClr val="ADC1CD"/>
            </a:solidFill>
          </p:spPr>
        </p:sp>
        <p:sp>
          <p:nvSpPr>
            <p:cNvPr name="TextBox 12" id="12"/>
            <p:cNvSpPr txBox="true"/>
            <p:nvPr/>
          </p:nvSpPr>
          <p:spPr>
            <a:xfrm>
              <a:off x="0" y="-38100"/>
              <a:ext cx="5090491" cy="804214"/>
            </a:xfrm>
            <a:prstGeom prst="rect">
              <a:avLst/>
            </a:prstGeom>
          </p:spPr>
          <p:txBody>
            <a:bodyPr anchor="ctr" rtlCol="false" tIns="50800" lIns="50800" bIns="50800" rIns="50800"/>
            <a:lstStyle/>
            <a:p>
              <a:pPr algn="ctr">
                <a:lnSpc>
                  <a:spcPts val="2659"/>
                </a:lnSpc>
                <a:spcBef>
                  <a:spcPct val="0"/>
                </a:spcBef>
              </a:pPr>
            </a:p>
          </p:txBody>
        </p:sp>
      </p:grpSp>
      <p:sp>
        <p:nvSpPr>
          <p:cNvPr name="Freeform 13" id="13"/>
          <p:cNvSpPr/>
          <p:nvPr/>
        </p:nvSpPr>
        <p:spPr>
          <a:xfrm flipH="false" flipV="false" rot="0">
            <a:off x="8728050" y="335342"/>
            <a:ext cx="3031573" cy="1113414"/>
          </a:xfrm>
          <a:custGeom>
            <a:avLst/>
            <a:gdLst/>
            <a:ahLst/>
            <a:cxnLst/>
            <a:rect r="r" b="b" t="t" l="l"/>
            <a:pathLst>
              <a:path h="1113414" w="3031573">
                <a:moveTo>
                  <a:pt x="0" y="0"/>
                </a:moveTo>
                <a:lnTo>
                  <a:pt x="3031573" y="0"/>
                </a:lnTo>
                <a:lnTo>
                  <a:pt x="3031573" y="1113414"/>
                </a:lnTo>
                <a:lnTo>
                  <a:pt x="0" y="1113414"/>
                </a:lnTo>
                <a:lnTo>
                  <a:pt x="0" y="0"/>
                </a:lnTo>
                <a:close/>
              </a:path>
            </a:pathLst>
          </a:custGeom>
          <a:blipFill>
            <a:blip r:embed="rId7">
              <a:alphaModFix amt="40000"/>
              <a:extLst>
                <a:ext uri="{96DAC541-7B7A-43D3-8B79-37D633B846F1}">
                  <asvg:svgBlip xmlns:asvg="http://schemas.microsoft.com/office/drawing/2016/SVG/main" r:embed="rId8"/>
                </a:ext>
              </a:extLst>
            </a:blip>
            <a:stretch>
              <a:fillRect l="0" t="0" r="0" b="0"/>
            </a:stretch>
          </a:blipFill>
        </p:spPr>
      </p:sp>
      <p:sp>
        <p:nvSpPr>
          <p:cNvPr name="Freeform 14" id="14"/>
          <p:cNvSpPr/>
          <p:nvPr/>
        </p:nvSpPr>
        <p:spPr>
          <a:xfrm flipH="false" flipV="false" rot="0">
            <a:off x="-997873" y="3092792"/>
            <a:ext cx="3031573" cy="1113414"/>
          </a:xfrm>
          <a:custGeom>
            <a:avLst/>
            <a:gdLst/>
            <a:ahLst/>
            <a:cxnLst/>
            <a:rect r="r" b="b" t="t" l="l"/>
            <a:pathLst>
              <a:path h="1113414" w="3031573">
                <a:moveTo>
                  <a:pt x="0" y="0"/>
                </a:moveTo>
                <a:lnTo>
                  <a:pt x="3031573" y="0"/>
                </a:lnTo>
                <a:lnTo>
                  <a:pt x="3031573" y="1113414"/>
                </a:lnTo>
                <a:lnTo>
                  <a:pt x="0" y="1113414"/>
                </a:lnTo>
                <a:lnTo>
                  <a:pt x="0" y="0"/>
                </a:lnTo>
                <a:close/>
              </a:path>
            </a:pathLst>
          </a:custGeom>
          <a:blipFill>
            <a:blip r:embed="rId7">
              <a:alphaModFix amt="40000"/>
              <a:extLst>
                <a:ext uri="{96DAC541-7B7A-43D3-8B79-37D633B846F1}">
                  <asvg:svgBlip xmlns:asvg="http://schemas.microsoft.com/office/drawing/2016/SVG/main" r:embed="rId8"/>
                </a:ext>
              </a:extLst>
            </a:blip>
            <a:stretch>
              <a:fillRect l="0" t="0" r="0" b="0"/>
            </a:stretch>
          </a:blipFill>
        </p:spPr>
      </p:sp>
      <p:sp>
        <p:nvSpPr>
          <p:cNvPr name="Freeform 15" id="15"/>
          <p:cNvSpPr/>
          <p:nvPr/>
        </p:nvSpPr>
        <p:spPr>
          <a:xfrm flipH="false" flipV="false" rot="0">
            <a:off x="17259300" y="5729547"/>
            <a:ext cx="2339806" cy="859347"/>
          </a:xfrm>
          <a:custGeom>
            <a:avLst/>
            <a:gdLst/>
            <a:ahLst/>
            <a:cxnLst/>
            <a:rect r="r" b="b" t="t" l="l"/>
            <a:pathLst>
              <a:path h="859347" w="2339806">
                <a:moveTo>
                  <a:pt x="0" y="0"/>
                </a:moveTo>
                <a:lnTo>
                  <a:pt x="2339806" y="0"/>
                </a:lnTo>
                <a:lnTo>
                  <a:pt x="2339806" y="859347"/>
                </a:lnTo>
                <a:lnTo>
                  <a:pt x="0" y="859347"/>
                </a:lnTo>
                <a:lnTo>
                  <a:pt x="0" y="0"/>
                </a:lnTo>
                <a:close/>
              </a:path>
            </a:pathLst>
          </a:custGeom>
          <a:blipFill>
            <a:blip r:embed="rId7">
              <a:alphaModFix amt="40000"/>
              <a:extLst>
                <a:ext uri="{96DAC541-7B7A-43D3-8B79-37D633B846F1}">
                  <asvg:svgBlip xmlns:asvg="http://schemas.microsoft.com/office/drawing/2016/SVG/main" r:embed="rId8"/>
                </a:ext>
              </a:extLst>
            </a:blip>
            <a:stretch>
              <a:fillRect l="0" t="0" r="0" b="0"/>
            </a:stretch>
          </a:blipFill>
        </p:spPr>
      </p:sp>
      <p:grpSp>
        <p:nvGrpSpPr>
          <p:cNvPr name="Group 16" id="16"/>
          <p:cNvGrpSpPr/>
          <p:nvPr/>
        </p:nvGrpSpPr>
        <p:grpSpPr>
          <a:xfrm rot="0">
            <a:off x="3158731" y="2555779"/>
            <a:ext cx="11701611" cy="6702521"/>
            <a:chOff x="0" y="0"/>
            <a:chExt cx="3081906" cy="1765273"/>
          </a:xfrm>
        </p:grpSpPr>
        <p:sp>
          <p:nvSpPr>
            <p:cNvPr name="Freeform 17" id="17"/>
            <p:cNvSpPr/>
            <p:nvPr/>
          </p:nvSpPr>
          <p:spPr>
            <a:xfrm flipH="false" flipV="false" rot="0">
              <a:off x="0" y="0"/>
              <a:ext cx="3081906" cy="1765273"/>
            </a:xfrm>
            <a:custGeom>
              <a:avLst/>
              <a:gdLst/>
              <a:ahLst/>
              <a:cxnLst/>
              <a:rect r="r" b="b" t="t" l="l"/>
              <a:pathLst>
                <a:path h="1765273" w="3081906">
                  <a:moveTo>
                    <a:pt x="33742" y="0"/>
                  </a:moveTo>
                  <a:lnTo>
                    <a:pt x="3048164" y="0"/>
                  </a:lnTo>
                  <a:cubicBezTo>
                    <a:pt x="3066799" y="0"/>
                    <a:pt x="3081906" y="15107"/>
                    <a:pt x="3081906" y="33742"/>
                  </a:cubicBezTo>
                  <a:lnTo>
                    <a:pt x="3081906" y="1731531"/>
                  </a:lnTo>
                  <a:cubicBezTo>
                    <a:pt x="3081906" y="1750166"/>
                    <a:pt x="3066799" y="1765273"/>
                    <a:pt x="3048164" y="1765273"/>
                  </a:cubicBezTo>
                  <a:lnTo>
                    <a:pt x="33742" y="1765273"/>
                  </a:lnTo>
                  <a:cubicBezTo>
                    <a:pt x="15107" y="1765273"/>
                    <a:pt x="0" y="1750166"/>
                    <a:pt x="0" y="1731531"/>
                  </a:cubicBezTo>
                  <a:lnTo>
                    <a:pt x="0" y="33742"/>
                  </a:lnTo>
                  <a:cubicBezTo>
                    <a:pt x="0" y="15107"/>
                    <a:pt x="15107" y="0"/>
                    <a:pt x="33742" y="0"/>
                  </a:cubicBezTo>
                  <a:close/>
                </a:path>
              </a:pathLst>
            </a:custGeom>
            <a:solidFill>
              <a:srgbClr val="FFFFFF"/>
            </a:solidFill>
          </p:spPr>
        </p:sp>
        <p:sp>
          <p:nvSpPr>
            <p:cNvPr name="TextBox 18" id="18"/>
            <p:cNvSpPr txBox="true"/>
            <p:nvPr/>
          </p:nvSpPr>
          <p:spPr>
            <a:xfrm>
              <a:off x="0" y="-38100"/>
              <a:ext cx="3081906" cy="1803373"/>
            </a:xfrm>
            <a:prstGeom prst="rect">
              <a:avLst/>
            </a:prstGeom>
          </p:spPr>
          <p:txBody>
            <a:bodyPr anchor="ctr" rtlCol="false" tIns="50800" lIns="50800" bIns="50800" rIns="50800"/>
            <a:lstStyle/>
            <a:p>
              <a:pPr algn="ctr">
                <a:lnSpc>
                  <a:spcPts val="2659"/>
                </a:lnSpc>
                <a:spcBef>
                  <a:spcPct val="0"/>
                </a:spcBef>
              </a:pPr>
            </a:p>
          </p:txBody>
        </p:sp>
      </p:grpSp>
      <p:grpSp>
        <p:nvGrpSpPr>
          <p:cNvPr name="Group 19" id="19"/>
          <p:cNvGrpSpPr/>
          <p:nvPr/>
        </p:nvGrpSpPr>
        <p:grpSpPr>
          <a:xfrm rot="0">
            <a:off x="228768" y="158921"/>
            <a:ext cx="1544977" cy="1473079"/>
            <a:chOff x="0" y="0"/>
            <a:chExt cx="2059970" cy="1964105"/>
          </a:xfrm>
        </p:grpSpPr>
        <p:sp>
          <p:nvSpPr>
            <p:cNvPr name="Freeform 20" id="20"/>
            <p:cNvSpPr/>
            <p:nvPr/>
          </p:nvSpPr>
          <p:spPr>
            <a:xfrm flipH="false" flipV="false" rot="0">
              <a:off x="0" y="0"/>
              <a:ext cx="2059970" cy="1964105"/>
            </a:xfrm>
            <a:custGeom>
              <a:avLst/>
              <a:gdLst/>
              <a:ahLst/>
              <a:cxnLst/>
              <a:rect r="r" b="b" t="t" l="l"/>
              <a:pathLst>
                <a:path h="1964105" w="2059970">
                  <a:moveTo>
                    <a:pt x="0" y="0"/>
                  </a:moveTo>
                  <a:lnTo>
                    <a:pt x="2059970" y="0"/>
                  </a:lnTo>
                  <a:lnTo>
                    <a:pt x="2059970" y="1964105"/>
                  </a:lnTo>
                  <a:lnTo>
                    <a:pt x="0" y="1964105"/>
                  </a:lnTo>
                  <a:lnTo>
                    <a:pt x="0" y="0"/>
                  </a:lnTo>
                  <a:close/>
                </a:path>
              </a:pathLst>
            </a:custGeom>
            <a:blipFill>
              <a:blip r:embed="rId9"/>
              <a:stretch>
                <a:fillRect l="0" t="0" r="0" b="0"/>
              </a:stretch>
            </a:blipFill>
          </p:spPr>
        </p:sp>
        <p:sp>
          <p:nvSpPr>
            <p:cNvPr name="TextBox 21" id="21"/>
            <p:cNvSpPr txBox="true"/>
            <p:nvPr/>
          </p:nvSpPr>
          <p:spPr>
            <a:xfrm rot="0">
              <a:off x="472730" y="257492"/>
              <a:ext cx="1187693" cy="1325723"/>
            </a:xfrm>
            <a:prstGeom prst="rect">
              <a:avLst/>
            </a:prstGeom>
          </p:spPr>
          <p:txBody>
            <a:bodyPr anchor="t" rtlCol="false" tIns="0" lIns="0" bIns="0" rIns="0">
              <a:spAutoFit/>
            </a:bodyPr>
            <a:lstStyle/>
            <a:p>
              <a:pPr algn="ctr">
                <a:lnSpc>
                  <a:spcPts val="8398"/>
                </a:lnSpc>
                <a:spcBef>
                  <a:spcPct val="0"/>
                </a:spcBef>
              </a:pPr>
              <a:r>
                <a:rPr lang="en-US" sz="5999">
                  <a:solidFill>
                    <a:srgbClr val="000000"/>
                  </a:solidFill>
                  <a:latin typeface="Gluten"/>
                  <a:ea typeface="Gluten"/>
                  <a:cs typeface="Gluten"/>
                  <a:sym typeface="Gluten"/>
                </a:rPr>
                <a:t>23</a:t>
              </a:r>
            </a:p>
          </p:txBody>
        </p:sp>
      </p:grpSp>
      <p:sp>
        <p:nvSpPr>
          <p:cNvPr name="Freeform 22" id="22"/>
          <p:cNvSpPr/>
          <p:nvPr/>
        </p:nvSpPr>
        <p:spPr>
          <a:xfrm flipH="false" flipV="false" rot="0">
            <a:off x="3276601" y="3102915"/>
            <a:ext cx="11301259" cy="5608250"/>
          </a:xfrm>
          <a:custGeom>
            <a:avLst/>
            <a:gdLst/>
            <a:ahLst/>
            <a:cxnLst/>
            <a:rect r="r" b="b" t="t" l="l"/>
            <a:pathLst>
              <a:path h="5608250" w="11301259">
                <a:moveTo>
                  <a:pt x="0" y="0"/>
                </a:moveTo>
                <a:lnTo>
                  <a:pt x="11301259" y="0"/>
                </a:lnTo>
                <a:lnTo>
                  <a:pt x="11301259" y="5608250"/>
                </a:lnTo>
                <a:lnTo>
                  <a:pt x="0" y="5608250"/>
                </a:lnTo>
                <a:lnTo>
                  <a:pt x="0" y="0"/>
                </a:lnTo>
                <a:close/>
              </a:path>
            </a:pathLst>
          </a:custGeom>
          <a:blipFill>
            <a:blip r:embed="rId10"/>
            <a:stretch>
              <a:fillRect l="0" t="0" r="0" b="0"/>
            </a:stretch>
          </a:blipFill>
        </p:spPr>
      </p:sp>
      <p:sp>
        <p:nvSpPr>
          <p:cNvPr name="TextBox 23" id="23"/>
          <p:cNvSpPr txBox="true"/>
          <p:nvPr/>
        </p:nvSpPr>
        <p:spPr>
          <a:xfrm rot="0">
            <a:off x="3844934" y="1181639"/>
            <a:ext cx="10164594" cy="1508617"/>
          </a:xfrm>
          <a:prstGeom prst="rect">
            <a:avLst/>
          </a:prstGeom>
        </p:spPr>
        <p:txBody>
          <a:bodyPr anchor="t" rtlCol="false" tIns="0" lIns="0" bIns="0" rIns="0">
            <a:spAutoFit/>
          </a:bodyPr>
          <a:lstStyle/>
          <a:p>
            <a:pPr algn="ctr">
              <a:lnSpc>
                <a:spcPts val="12397"/>
              </a:lnSpc>
              <a:spcBef>
                <a:spcPct val="0"/>
              </a:spcBef>
            </a:pPr>
            <a:r>
              <a:rPr lang="en-US" sz="8855">
                <a:solidFill>
                  <a:srgbClr val="FFFFFF"/>
                </a:solidFill>
                <a:latin typeface="Balabeloo"/>
                <a:ea typeface="Balabeloo"/>
                <a:cs typeface="Balabeloo"/>
                <a:sym typeface="Balabeloo"/>
              </a:rPr>
              <a:t>ANALISIS MODEL</a:t>
            </a:r>
          </a:p>
        </p:txBody>
      </p:sp>
      <p:sp>
        <p:nvSpPr>
          <p:cNvPr name="TextBox 24" id="24"/>
          <p:cNvSpPr txBox="true"/>
          <p:nvPr/>
        </p:nvSpPr>
        <p:spPr>
          <a:xfrm rot="-728272">
            <a:off x="-1723069" y="2424045"/>
            <a:ext cx="10164594" cy="852652"/>
          </a:xfrm>
          <a:prstGeom prst="rect">
            <a:avLst/>
          </a:prstGeom>
        </p:spPr>
        <p:txBody>
          <a:bodyPr anchor="t" rtlCol="false" tIns="0" lIns="0" bIns="0" rIns="0">
            <a:spAutoFit/>
          </a:bodyPr>
          <a:lstStyle/>
          <a:p>
            <a:pPr algn="ctr">
              <a:lnSpc>
                <a:spcPts val="7078"/>
              </a:lnSpc>
              <a:spcBef>
                <a:spcPct val="0"/>
              </a:spcBef>
            </a:pPr>
            <a:r>
              <a:rPr lang="en-US" sz="5056">
                <a:solidFill>
                  <a:srgbClr val="323232"/>
                </a:solidFill>
                <a:latin typeface="Balabeloo"/>
                <a:ea typeface="Balabeloo"/>
                <a:cs typeface="Balabeloo"/>
                <a:sym typeface="Balabeloo"/>
              </a:rPr>
              <a:t>YOLO v5S</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C1E4FF">
                <a:alpha val="100000"/>
              </a:srgbClr>
            </a:gs>
            <a:gs pos="100000">
              <a:srgbClr val="6DBCE8">
                <a:alpha val="100000"/>
              </a:srgbClr>
            </a:gs>
          </a:gsLst>
          <a:lin ang="5400000"/>
        </a:gradFill>
      </p:bgPr>
    </p:bg>
    <p:spTree>
      <p:nvGrpSpPr>
        <p:cNvPr id="1" name=""/>
        <p:cNvGrpSpPr/>
        <p:nvPr/>
      </p:nvGrpSpPr>
      <p:grpSpPr>
        <a:xfrm>
          <a:off x="0" y="0"/>
          <a:ext cx="0" cy="0"/>
          <a:chOff x="0" y="0"/>
          <a:chExt cx="0" cy="0"/>
        </a:xfrm>
      </p:grpSpPr>
      <p:sp>
        <p:nvSpPr>
          <p:cNvPr name="Freeform 2" id="2"/>
          <p:cNvSpPr/>
          <p:nvPr/>
        </p:nvSpPr>
        <p:spPr>
          <a:xfrm flipH="false" flipV="false" rot="0">
            <a:off x="-153920" y="6372302"/>
            <a:ext cx="22040613" cy="3957331"/>
          </a:xfrm>
          <a:custGeom>
            <a:avLst/>
            <a:gdLst/>
            <a:ahLst/>
            <a:cxnLst/>
            <a:rect r="r" b="b" t="t" l="l"/>
            <a:pathLst>
              <a:path h="3957331" w="22040613">
                <a:moveTo>
                  <a:pt x="0" y="0"/>
                </a:moveTo>
                <a:lnTo>
                  <a:pt x="22040613" y="0"/>
                </a:lnTo>
                <a:lnTo>
                  <a:pt x="22040613" y="3957331"/>
                </a:lnTo>
                <a:lnTo>
                  <a:pt x="0" y="395733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3368240" y="1143087"/>
            <a:ext cx="11117982" cy="3899409"/>
            <a:chOff x="0" y="0"/>
            <a:chExt cx="2928193" cy="1027005"/>
          </a:xfrm>
        </p:grpSpPr>
        <p:sp>
          <p:nvSpPr>
            <p:cNvPr name="Freeform 4" id="4"/>
            <p:cNvSpPr/>
            <p:nvPr/>
          </p:nvSpPr>
          <p:spPr>
            <a:xfrm flipH="false" flipV="false" rot="0">
              <a:off x="0" y="0"/>
              <a:ext cx="2928193" cy="1027005"/>
            </a:xfrm>
            <a:custGeom>
              <a:avLst/>
              <a:gdLst/>
              <a:ahLst/>
              <a:cxnLst/>
              <a:rect r="r" b="b" t="t" l="l"/>
              <a:pathLst>
                <a:path h="1027005" w="2928193">
                  <a:moveTo>
                    <a:pt x="35513" y="0"/>
                  </a:moveTo>
                  <a:lnTo>
                    <a:pt x="2892679" y="0"/>
                  </a:lnTo>
                  <a:cubicBezTo>
                    <a:pt x="2912293" y="0"/>
                    <a:pt x="2928193" y="15900"/>
                    <a:pt x="2928193" y="35513"/>
                  </a:cubicBezTo>
                  <a:lnTo>
                    <a:pt x="2928193" y="991492"/>
                  </a:lnTo>
                  <a:cubicBezTo>
                    <a:pt x="2928193" y="1000910"/>
                    <a:pt x="2924451" y="1009943"/>
                    <a:pt x="2917791" y="1016603"/>
                  </a:cubicBezTo>
                  <a:cubicBezTo>
                    <a:pt x="2911131" y="1023263"/>
                    <a:pt x="2902098" y="1027005"/>
                    <a:pt x="2892679" y="1027005"/>
                  </a:cubicBezTo>
                  <a:lnTo>
                    <a:pt x="35513" y="1027005"/>
                  </a:lnTo>
                  <a:cubicBezTo>
                    <a:pt x="26095" y="1027005"/>
                    <a:pt x="17062" y="1023263"/>
                    <a:pt x="10402" y="1016603"/>
                  </a:cubicBezTo>
                  <a:cubicBezTo>
                    <a:pt x="3742" y="1009943"/>
                    <a:pt x="0" y="1000910"/>
                    <a:pt x="0" y="991492"/>
                  </a:cubicBezTo>
                  <a:lnTo>
                    <a:pt x="0" y="35513"/>
                  </a:lnTo>
                  <a:cubicBezTo>
                    <a:pt x="0" y="15900"/>
                    <a:pt x="15900" y="0"/>
                    <a:pt x="35513" y="0"/>
                  </a:cubicBezTo>
                  <a:close/>
                </a:path>
              </a:pathLst>
            </a:custGeom>
            <a:solidFill>
              <a:srgbClr val="6DACCF"/>
            </a:solidFill>
          </p:spPr>
        </p:sp>
        <p:sp>
          <p:nvSpPr>
            <p:cNvPr name="TextBox 5" id="5"/>
            <p:cNvSpPr txBox="true"/>
            <p:nvPr/>
          </p:nvSpPr>
          <p:spPr>
            <a:xfrm>
              <a:off x="0" y="-38100"/>
              <a:ext cx="2928193" cy="1065105"/>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17259300" y="2528847"/>
            <a:ext cx="2643534" cy="2241304"/>
          </a:xfrm>
          <a:custGeom>
            <a:avLst/>
            <a:gdLst/>
            <a:ahLst/>
            <a:cxnLst/>
            <a:rect r="r" b="b" t="t" l="l"/>
            <a:pathLst>
              <a:path h="2241304" w="2643534">
                <a:moveTo>
                  <a:pt x="0" y="0"/>
                </a:moveTo>
                <a:lnTo>
                  <a:pt x="2643534" y="0"/>
                </a:lnTo>
                <a:lnTo>
                  <a:pt x="2643534" y="2241304"/>
                </a:lnTo>
                <a:lnTo>
                  <a:pt x="0" y="2241304"/>
                </a:lnTo>
                <a:lnTo>
                  <a:pt x="0" y="0"/>
                </a:lnTo>
                <a:close/>
              </a:path>
            </a:pathLst>
          </a:custGeom>
          <a:blipFill>
            <a:blip r:embed="rId4"/>
            <a:stretch>
              <a:fillRect l="0" t="0" r="0" b="-11459"/>
            </a:stretch>
          </a:blipFill>
        </p:spPr>
      </p:sp>
      <p:sp>
        <p:nvSpPr>
          <p:cNvPr name="Freeform 7" id="7"/>
          <p:cNvSpPr/>
          <p:nvPr/>
        </p:nvSpPr>
        <p:spPr>
          <a:xfrm flipH="false" flipV="false" rot="0">
            <a:off x="14092456" y="-1284612"/>
            <a:ext cx="3764177" cy="3698304"/>
          </a:xfrm>
          <a:custGeom>
            <a:avLst/>
            <a:gdLst/>
            <a:ahLst/>
            <a:cxnLst/>
            <a:rect r="r" b="b" t="t" l="l"/>
            <a:pathLst>
              <a:path h="3698304" w="3764177">
                <a:moveTo>
                  <a:pt x="0" y="0"/>
                </a:moveTo>
                <a:lnTo>
                  <a:pt x="3764177" y="0"/>
                </a:lnTo>
                <a:lnTo>
                  <a:pt x="3764177" y="3698304"/>
                </a:lnTo>
                <a:lnTo>
                  <a:pt x="0" y="3698304"/>
                </a:lnTo>
                <a:lnTo>
                  <a:pt x="0" y="0"/>
                </a:lnTo>
                <a:close/>
              </a:path>
            </a:pathLst>
          </a:custGeom>
          <a:blipFill>
            <a:blip r:embed="rId5"/>
            <a:stretch>
              <a:fillRect l="0" t="0" r="0" b="0"/>
            </a:stretch>
          </a:blipFill>
        </p:spPr>
      </p:sp>
      <p:sp>
        <p:nvSpPr>
          <p:cNvPr name="Freeform 8" id="8"/>
          <p:cNvSpPr/>
          <p:nvPr/>
        </p:nvSpPr>
        <p:spPr>
          <a:xfrm flipH="false" flipV="false" rot="0">
            <a:off x="5381143" y="564540"/>
            <a:ext cx="1014074" cy="884216"/>
          </a:xfrm>
          <a:custGeom>
            <a:avLst/>
            <a:gdLst/>
            <a:ahLst/>
            <a:cxnLst/>
            <a:rect r="r" b="b" t="t" l="l"/>
            <a:pathLst>
              <a:path h="884216" w="1014074">
                <a:moveTo>
                  <a:pt x="0" y="0"/>
                </a:moveTo>
                <a:lnTo>
                  <a:pt x="1014073" y="0"/>
                </a:lnTo>
                <a:lnTo>
                  <a:pt x="1014073" y="884216"/>
                </a:lnTo>
                <a:lnTo>
                  <a:pt x="0" y="884216"/>
                </a:lnTo>
                <a:lnTo>
                  <a:pt x="0" y="0"/>
                </a:lnTo>
                <a:close/>
              </a:path>
            </a:pathLst>
          </a:custGeom>
          <a:blipFill>
            <a:blip r:embed="rId6"/>
            <a:stretch>
              <a:fillRect l="-492499" t="-529256" r="0" b="-128919"/>
            </a:stretch>
          </a:blipFill>
        </p:spPr>
      </p:sp>
      <p:sp>
        <p:nvSpPr>
          <p:cNvPr name="Freeform 9" id="9"/>
          <p:cNvSpPr/>
          <p:nvPr/>
        </p:nvSpPr>
        <p:spPr>
          <a:xfrm flipH="false" flipV="false" rot="0">
            <a:off x="6663530" y="335342"/>
            <a:ext cx="956348" cy="833882"/>
          </a:xfrm>
          <a:custGeom>
            <a:avLst/>
            <a:gdLst/>
            <a:ahLst/>
            <a:cxnLst/>
            <a:rect r="r" b="b" t="t" l="l"/>
            <a:pathLst>
              <a:path h="833882" w="956348">
                <a:moveTo>
                  <a:pt x="0" y="0"/>
                </a:moveTo>
                <a:lnTo>
                  <a:pt x="956348" y="0"/>
                </a:lnTo>
                <a:lnTo>
                  <a:pt x="956348" y="833882"/>
                </a:lnTo>
                <a:lnTo>
                  <a:pt x="0" y="833882"/>
                </a:lnTo>
                <a:lnTo>
                  <a:pt x="0" y="0"/>
                </a:lnTo>
                <a:close/>
              </a:path>
            </a:pathLst>
          </a:custGeom>
          <a:blipFill>
            <a:blip r:embed="rId6"/>
            <a:stretch>
              <a:fillRect l="-492499" t="-529256" r="0" b="-128919"/>
            </a:stretch>
          </a:blipFill>
        </p:spPr>
      </p:sp>
      <p:grpSp>
        <p:nvGrpSpPr>
          <p:cNvPr name="Group 10" id="10"/>
          <p:cNvGrpSpPr/>
          <p:nvPr/>
        </p:nvGrpSpPr>
        <p:grpSpPr>
          <a:xfrm rot="0">
            <a:off x="-449662" y="9920961"/>
            <a:ext cx="19327956" cy="2908838"/>
            <a:chOff x="0" y="0"/>
            <a:chExt cx="5090491" cy="766114"/>
          </a:xfrm>
        </p:grpSpPr>
        <p:sp>
          <p:nvSpPr>
            <p:cNvPr name="Freeform 11" id="11"/>
            <p:cNvSpPr/>
            <p:nvPr/>
          </p:nvSpPr>
          <p:spPr>
            <a:xfrm flipH="false" flipV="false" rot="0">
              <a:off x="0" y="0"/>
              <a:ext cx="5090490" cy="766114"/>
            </a:xfrm>
            <a:custGeom>
              <a:avLst/>
              <a:gdLst/>
              <a:ahLst/>
              <a:cxnLst/>
              <a:rect r="r" b="b" t="t" l="l"/>
              <a:pathLst>
                <a:path h="766114" w="5090490">
                  <a:moveTo>
                    <a:pt x="20428" y="0"/>
                  </a:moveTo>
                  <a:lnTo>
                    <a:pt x="5070062" y="0"/>
                  </a:lnTo>
                  <a:cubicBezTo>
                    <a:pt x="5081344" y="0"/>
                    <a:pt x="5090490" y="9146"/>
                    <a:pt x="5090490" y="20428"/>
                  </a:cubicBezTo>
                  <a:lnTo>
                    <a:pt x="5090490" y="745685"/>
                  </a:lnTo>
                  <a:cubicBezTo>
                    <a:pt x="5090490" y="756968"/>
                    <a:pt x="5081344" y="766114"/>
                    <a:pt x="5070062" y="766114"/>
                  </a:cubicBezTo>
                  <a:lnTo>
                    <a:pt x="20428" y="766114"/>
                  </a:lnTo>
                  <a:cubicBezTo>
                    <a:pt x="9146" y="766114"/>
                    <a:pt x="0" y="756968"/>
                    <a:pt x="0" y="745685"/>
                  </a:cubicBezTo>
                  <a:lnTo>
                    <a:pt x="0" y="20428"/>
                  </a:lnTo>
                  <a:cubicBezTo>
                    <a:pt x="0" y="9146"/>
                    <a:pt x="9146" y="0"/>
                    <a:pt x="20428" y="0"/>
                  </a:cubicBezTo>
                  <a:close/>
                </a:path>
              </a:pathLst>
            </a:custGeom>
            <a:solidFill>
              <a:srgbClr val="ADC1CD"/>
            </a:solidFill>
          </p:spPr>
        </p:sp>
        <p:sp>
          <p:nvSpPr>
            <p:cNvPr name="TextBox 12" id="12"/>
            <p:cNvSpPr txBox="true"/>
            <p:nvPr/>
          </p:nvSpPr>
          <p:spPr>
            <a:xfrm>
              <a:off x="0" y="-38100"/>
              <a:ext cx="5090491" cy="804214"/>
            </a:xfrm>
            <a:prstGeom prst="rect">
              <a:avLst/>
            </a:prstGeom>
          </p:spPr>
          <p:txBody>
            <a:bodyPr anchor="ctr" rtlCol="false" tIns="50800" lIns="50800" bIns="50800" rIns="50800"/>
            <a:lstStyle/>
            <a:p>
              <a:pPr algn="ctr">
                <a:lnSpc>
                  <a:spcPts val="2659"/>
                </a:lnSpc>
                <a:spcBef>
                  <a:spcPct val="0"/>
                </a:spcBef>
              </a:pPr>
            </a:p>
          </p:txBody>
        </p:sp>
      </p:grpSp>
      <p:sp>
        <p:nvSpPr>
          <p:cNvPr name="Freeform 13" id="13"/>
          <p:cNvSpPr/>
          <p:nvPr/>
        </p:nvSpPr>
        <p:spPr>
          <a:xfrm flipH="false" flipV="false" rot="0">
            <a:off x="8728050" y="335342"/>
            <a:ext cx="3031573" cy="1113414"/>
          </a:xfrm>
          <a:custGeom>
            <a:avLst/>
            <a:gdLst/>
            <a:ahLst/>
            <a:cxnLst/>
            <a:rect r="r" b="b" t="t" l="l"/>
            <a:pathLst>
              <a:path h="1113414" w="3031573">
                <a:moveTo>
                  <a:pt x="0" y="0"/>
                </a:moveTo>
                <a:lnTo>
                  <a:pt x="3031573" y="0"/>
                </a:lnTo>
                <a:lnTo>
                  <a:pt x="3031573" y="1113414"/>
                </a:lnTo>
                <a:lnTo>
                  <a:pt x="0" y="1113414"/>
                </a:lnTo>
                <a:lnTo>
                  <a:pt x="0" y="0"/>
                </a:lnTo>
                <a:close/>
              </a:path>
            </a:pathLst>
          </a:custGeom>
          <a:blipFill>
            <a:blip r:embed="rId7">
              <a:alphaModFix amt="40000"/>
              <a:extLst>
                <a:ext uri="{96DAC541-7B7A-43D3-8B79-37D633B846F1}">
                  <asvg:svgBlip xmlns:asvg="http://schemas.microsoft.com/office/drawing/2016/SVG/main" r:embed="rId8"/>
                </a:ext>
              </a:extLst>
            </a:blip>
            <a:stretch>
              <a:fillRect l="0" t="0" r="0" b="0"/>
            </a:stretch>
          </a:blipFill>
        </p:spPr>
      </p:sp>
      <p:sp>
        <p:nvSpPr>
          <p:cNvPr name="Freeform 14" id="14"/>
          <p:cNvSpPr/>
          <p:nvPr/>
        </p:nvSpPr>
        <p:spPr>
          <a:xfrm flipH="false" flipV="false" rot="0">
            <a:off x="-997873" y="3092792"/>
            <a:ext cx="3031573" cy="1113414"/>
          </a:xfrm>
          <a:custGeom>
            <a:avLst/>
            <a:gdLst/>
            <a:ahLst/>
            <a:cxnLst/>
            <a:rect r="r" b="b" t="t" l="l"/>
            <a:pathLst>
              <a:path h="1113414" w="3031573">
                <a:moveTo>
                  <a:pt x="0" y="0"/>
                </a:moveTo>
                <a:lnTo>
                  <a:pt x="3031573" y="0"/>
                </a:lnTo>
                <a:lnTo>
                  <a:pt x="3031573" y="1113414"/>
                </a:lnTo>
                <a:lnTo>
                  <a:pt x="0" y="1113414"/>
                </a:lnTo>
                <a:lnTo>
                  <a:pt x="0" y="0"/>
                </a:lnTo>
                <a:close/>
              </a:path>
            </a:pathLst>
          </a:custGeom>
          <a:blipFill>
            <a:blip r:embed="rId7">
              <a:alphaModFix amt="40000"/>
              <a:extLst>
                <a:ext uri="{96DAC541-7B7A-43D3-8B79-37D633B846F1}">
                  <asvg:svgBlip xmlns:asvg="http://schemas.microsoft.com/office/drawing/2016/SVG/main" r:embed="rId8"/>
                </a:ext>
              </a:extLst>
            </a:blip>
            <a:stretch>
              <a:fillRect l="0" t="0" r="0" b="0"/>
            </a:stretch>
          </a:blipFill>
        </p:spPr>
      </p:sp>
      <p:sp>
        <p:nvSpPr>
          <p:cNvPr name="Freeform 15" id="15"/>
          <p:cNvSpPr/>
          <p:nvPr/>
        </p:nvSpPr>
        <p:spPr>
          <a:xfrm flipH="false" flipV="false" rot="0">
            <a:off x="17259300" y="5729547"/>
            <a:ext cx="2339806" cy="859347"/>
          </a:xfrm>
          <a:custGeom>
            <a:avLst/>
            <a:gdLst/>
            <a:ahLst/>
            <a:cxnLst/>
            <a:rect r="r" b="b" t="t" l="l"/>
            <a:pathLst>
              <a:path h="859347" w="2339806">
                <a:moveTo>
                  <a:pt x="0" y="0"/>
                </a:moveTo>
                <a:lnTo>
                  <a:pt x="2339806" y="0"/>
                </a:lnTo>
                <a:lnTo>
                  <a:pt x="2339806" y="859347"/>
                </a:lnTo>
                <a:lnTo>
                  <a:pt x="0" y="859347"/>
                </a:lnTo>
                <a:lnTo>
                  <a:pt x="0" y="0"/>
                </a:lnTo>
                <a:close/>
              </a:path>
            </a:pathLst>
          </a:custGeom>
          <a:blipFill>
            <a:blip r:embed="rId7">
              <a:alphaModFix amt="40000"/>
              <a:extLst>
                <a:ext uri="{96DAC541-7B7A-43D3-8B79-37D633B846F1}">
                  <asvg:svgBlip xmlns:asvg="http://schemas.microsoft.com/office/drawing/2016/SVG/main" r:embed="rId8"/>
                </a:ext>
              </a:extLst>
            </a:blip>
            <a:stretch>
              <a:fillRect l="0" t="0" r="0" b="0"/>
            </a:stretch>
          </a:blipFill>
        </p:spPr>
      </p:sp>
      <p:grpSp>
        <p:nvGrpSpPr>
          <p:cNvPr name="Group 16" id="16"/>
          <p:cNvGrpSpPr/>
          <p:nvPr/>
        </p:nvGrpSpPr>
        <p:grpSpPr>
          <a:xfrm rot="0">
            <a:off x="3158731" y="2555779"/>
            <a:ext cx="11701611" cy="6702521"/>
            <a:chOff x="0" y="0"/>
            <a:chExt cx="3081906" cy="1765273"/>
          </a:xfrm>
        </p:grpSpPr>
        <p:sp>
          <p:nvSpPr>
            <p:cNvPr name="Freeform 17" id="17"/>
            <p:cNvSpPr/>
            <p:nvPr/>
          </p:nvSpPr>
          <p:spPr>
            <a:xfrm flipH="false" flipV="false" rot="0">
              <a:off x="0" y="0"/>
              <a:ext cx="3081906" cy="1765273"/>
            </a:xfrm>
            <a:custGeom>
              <a:avLst/>
              <a:gdLst/>
              <a:ahLst/>
              <a:cxnLst/>
              <a:rect r="r" b="b" t="t" l="l"/>
              <a:pathLst>
                <a:path h="1765273" w="3081906">
                  <a:moveTo>
                    <a:pt x="33742" y="0"/>
                  </a:moveTo>
                  <a:lnTo>
                    <a:pt x="3048164" y="0"/>
                  </a:lnTo>
                  <a:cubicBezTo>
                    <a:pt x="3066799" y="0"/>
                    <a:pt x="3081906" y="15107"/>
                    <a:pt x="3081906" y="33742"/>
                  </a:cubicBezTo>
                  <a:lnTo>
                    <a:pt x="3081906" y="1731531"/>
                  </a:lnTo>
                  <a:cubicBezTo>
                    <a:pt x="3081906" y="1750166"/>
                    <a:pt x="3066799" y="1765273"/>
                    <a:pt x="3048164" y="1765273"/>
                  </a:cubicBezTo>
                  <a:lnTo>
                    <a:pt x="33742" y="1765273"/>
                  </a:lnTo>
                  <a:cubicBezTo>
                    <a:pt x="15107" y="1765273"/>
                    <a:pt x="0" y="1750166"/>
                    <a:pt x="0" y="1731531"/>
                  </a:cubicBezTo>
                  <a:lnTo>
                    <a:pt x="0" y="33742"/>
                  </a:lnTo>
                  <a:cubicBezTo>
                    <a:pt x="0" y="15107"/>
                    <a:pt x="15107" y="0"/>
                    <a:pt x="33742" y="0"/>
                  </a:cubicBezTo>
                  <a:close/>
                </a:path>
              </a:pathLst>
            </a:custGeom>
            <a:solidFill>
              <a:srgbClr val="FFFFFF"/>
            </a:solidFill>
          </p:spPr>
        </p:sp>
        <p:sp>
          <p:nvSpPr>
            <p:cNvPr name="TextBox 18" id="18"/>
            <p:cNvSpPr txBox="true"/>
            <p:nvPr/>
          </p:nvSpPr>
          <p:spPr>
            <a:xfrm>
              <a:off x="0" y="-38100"/>
              <a:ext cx="3081906" cy="1803373"/>
            </a:xfrm>
            <a:prstGeom prst="rect">
              <a:avLst/>
            </a:prstGeom>
          </p:spPr>
          <p:txBody>
            <a:bodyPr anchor="ctr" rtlCol="false" tIns="50800" lIns="50800" bIns="50800" rIns="50800"/>
            <a:lstStyle/>
            <a:p>
              <a:pPr algn="ctr">
                <a:lnSpc>
                  <a:spcPts val="2659"/>
                </a:lnSpc>
                <a:spcBef>
                  <a:spcPct val="0"/>
                </a:spcBef>
              </a:pPr>
            </a:p>
          </p:txBody>
        </p:sp>
      </p:grpSp>
      <p:grpSp>
        <p:nvGrpSpPr>
          <p:cNvPr name="Group 19" id="19"/>
          <p:cNvGrpSpPr/>
          <p:nvPr/>
        </p:nvGrpSpPr>
        <p:grpSpPr>
          <a:xfrm rot="0">
            <a:off x="228768" y="158921"/>
            <a:ext cx="1544977" cy="1473079"/>
            <a:chOff x="0" y="0"/>
            <a:chExt cx="2059970" cy="1964105"/>
          </a:xfrm>
        </p:grpSpPr>
        <p:sp>
          <p:nvSpPr>
            <p:cNvPr name="Freeform 20" id="20"/>
            <p:cNvSpPr/>
            <p:nvPr/>
          </p:nvSpPr>
          <p:spPr>
            <a:xfrm flipH="false" flipV="false" rot="0">
              <a:off x="0" y="0"/>
              <a:ext cx="2059970" cy="1964105"/>
            </a:xfrm>
            <a:custGeom>
              <a:avLst/>
              <a:gdLst/>
              <a:ahLst/>
              <a:cxnLst/>
              <a:rect r="r" b="b" t="t" l="l"/>
              <a:pathLst>
                <a:path h="1964105" w="2059970">
                  <a:moveTo>
                    <a:pt x="0" y="0"/>
                  </a:moveTo>
                  <a:lnTo>
                    <a:pt x="2059970" y="0"/>
                  </a:lnTo>
                  <a:lnTo>
                    <a:pt x="2059970" y="1964105"/>
                  </a:lnTo>
                  <a:lnTo>
                    <a:pt x="0" y="1964105"/>
                  </a:lnTo>
                  <a:lnTo>
                    <a:pt x="0" y="0"/>
                  </a:lnTo>
                  <a:close/>
                </a:path>
              </a:pathLst>
            </a:custGeom>
            <a:blipFill>
              <a:blip r:embed="rId9"/>
              <a:stretch>
                <a:fillRect l="0" t="0" r="0" b="0"/>
              </a:stretch>
            </a:blipFill>
          </p:spPr>
        </p:sp>
        <p:sp>
          <p:nvSpPr>
            <p:cNvPr name="TextBox 21" id="21"/>
            <p:cNvSpPr txBox="true"/>
            <p:nvPr/>
          </p:nvSpPr>
          <p:spPr>
            <a:xfrm rot="0">
              <a:off x="472730" y="257492"/>
              <a:ext cx="1187693" cy="1325723"/>
            </a:xfrm>
            <a:prstGeom prst="rect">
              <a:avLst/>
            </a:prstGeom>
          </p:spPr>
          <p:txBody>
            <a:bodyPr anchor="t" rtlCol="false" tIns="0" lIns="0" bIns="0" rIns="0">
              <a:spAutoFit/>
            </a:bodyPr>
            <a:lstStyle/>
            <a:p>
              <a:pPr algn="ctr">
                <a:lnSpc>
                  <a:spcPts val="8398"/>
                </a:lnSpc>
                <a:spcBef>
                  <a:spcPct val="0"/>
                </a:spcBef>
              </a:pPr>
              <a:r>
                <a:rPr lang="en-US" sz="5999">
                  <a:solidFill>
                    <a:srgbClr val="000000"/>
                  </a:solidFill>
                  <a:latin typeface="Gluten"/>
                  <a:ea typeface="Gluten"/>
                  <a:cs typeface="Gluten"/>
                  <a:sym typeface="Gluten"/>
                </a:rPr>
                <a:t>24</a:t>
              </a:r>
            </a:p>
          </p:txBody>
        </p:sp>
      </p:grpSp>
      <p:sp>
        <p:nvSpPr>
          <p:cNvPr name="Freeform 22" id="22"/>
          <p:cNvSpPr/>
          <p:nvPr/>
        </p:nvSpPr>
        <p:spPr>
          <a:xfrm flipH="false" flipV="false" rot="0">
            <a:off x="3358908" y="3092792"/>
            <a:ext cx="11301259" cy="5678883"/>
          </a:xfrm>
          <a:custGeom>
            <a:avLst/>
            <a:gdLst/>
            <a:ahLst/>
            <a:cxnLst/>
            <a:rect r="r" b="b" t="t" l="l"/>
            <a:pathLst>
              <a:path h="5678883" w="11301259">
                <a:moveTo>
                  <a:pt x="0" y="0"/>
                </a:moveTo>
                <a:lnTo>
                  <a:pt x="11301259" y="0"/>
                </a:lnTo>
                <a:lnTo>
                  <a:pt x="11301259" y="5678883"/>
                </a:lnTo>
                <a:lnTo>
                  <a:pt x="0" y="5678883"/>
                </a:lnTo>
                <a:lnTo>
                  <a:pt x="0" y="0"/>
                </a:lnTo>
                <a:close/>
              </a:path>
            </a:pathLst>
          </a:custGeom>
          <a:blipFill>
            <a:blip r:embed="rId10"/>
            <a:stretch>
              <a:fillRect l="0" t="0" r="0" b="0"/>
            </a:stretch>
          </a:blipFill>
        </p:spPr>
      </p:sp>
      <p:sp>
        <p:nvSpPr>
          <p:cNvPr name="TextBox 23" id="23"/>
          <p:cNvSpPr txBox="true"/>
          <p:nvPr/>
        </p:nvSpPr>
        <p:spPr>
          <a:xfrm rot="0">
            <a:off x="3844934" y="1181639"/>
            <a:ext cx="10164594" cy="1508617"/>
          </a:xfrm>
          <a:prstGeom prst="rect">
            <a:avLst/>
          </a:prstGeom>
        </p:spPr>
        <p:txBody>
          <a:bodyPr anchor="t" rtlCol="false" tIns="0" lIns="0" bIns="0" rIns="0">
            <a:spAutoFit/>
          </a:bodyPr>
          <a:lstStyle/>
          <a:p>
            <a:pPr algn="ctr">
              <a:lnSpc>
                <a:spcPts val="12397"/>
              </a:lnSpc>
              <a:spcBef>
                <a:spcPct val="0"/>
              </a:spcBef>
            </a:pPr>
            <a:r>
              <a:rPr lang="en-US" sz="8855">
                <a:solidFill>
                  <a:srgbClr val="FFFFFF"/>
                </a:solidFill>
                <a:latin typeface="Balabeloo"/>
                <a:ea typeface="Balabeloo"/>
                <a:cs typeface="Balabeloo"/>
                <a:sym typeface="Balabeloo"/>
              </a:rPr>
              <a:t>ANALISIS MODEL</a:t>
            </a:r>
          </a:p>
        </p:txBody>
      </p:sp>
      <p:sp>
        <p:nvSpPr>
          <p:cNvPr name="TextBox 24" id="24"/>
          <p:cNvSpPr txBox="true"/>
          <p:nvPr/>
        </p:nvSpPr>
        <p:spPr>
          <a:xfrm rot="-728272">
            <a:off x="-1723069" y="2424045"/>
            <a:ext cx="10164594" cy="852652"/>
          </a:xfrm>
          <a:prstGeom prst="rect">
            <a:avLst/>
          </a:prstGeom>
        </p:spPr>
        <p:txBody>
          <a:bodyPr anchor="t" rtlCol="false" tIns="0" lIns="0" bIns="0" rIns="0">
            <a:spAutoFit/>
          </a:bodyPr>
          <a:lstStyle/>
          <a:p>
            <a:pPr algn="ctr">
              <a:lnSpc>
                <a:spcPts val="7078"/>
              </a:lnSpc>
              <a:spcBef>
                <a:spcPct val="0"/>
              </a:spcBef>
            </a:pPr>
            <a:r>
              <a:rPr lang="en-US" sz="5056">
                <a:solidFill>
                  <a:srgbClr val="323232"/>
                </a:solidFill>
                <a:latin typeface="Balabeloo"/>
                <a:ea typeface="Balabeloo"/>
                <a:cs typeface="Balabeloo"/>
                <a:sym typeface="Balabeloo"/>
              </a:rPr>
              <a:t>YOLO v5M</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C1E4FF">
                <a:alpha val="100000"/>
              </a:srgbClr>
            </a:gs>
            <a:gs pos="100000">
              <a:srgbClr val="6DBCE8">
                <a:alpha val="100000"/>
              </a:srgbClr>
            </a:gs>
          </a:gsLst>
          <a:lin ang="5400000"/>
        </a:gradFill>
      </p:bgPr>
    </p:bg>
    <p:spTree>
      <p:nvGrpSpPr>
        <p:cNvPr id="1" name=""/>
        <p:cNvGrpSpPr/>
        <p:nvPr/>
      </p:nvGrpSpPr>
      <p:grpSpPr>
        <a:xfrm>
          <a:off x="0" y="0"/>
          <a:ext cx="0" cy="0"/>
          <a:chOff x="0" y="0"/>
          <a:chExt cx="0" cy="0"/>
        </a:xfrm>
      </p:grpSpPr>
      <p:sp>
        <p:nvSpPr>
          <p:cNvPr name="Freeform 2" id="2"/>
          <p:cNvSpPr/>
          <p:nvPr/>
        </p:nvSpPr>
        <p:spPr>
          <a:xfrm flipH="false" flipV="false" rot="0">
            <a:off x="-153920" y="6372302"/>
            <a:ext cx="22040613" cy="3957331"/>
          </a:xfrm>
          <a:custGeom>
            <a:avLst/>
            <a:gdLst/>
            <a:ahLst/>
            <a:cxnLst/>
            <a:rect r="r" b="b" t="t" l="l"/>
            <a:pathLst>
              <a:path h="3957331" w="22040613">
                <a:moveTo>
                  <a:pt x="0" y="0"/>
                </a:moveTo>
                <a:lnTo>
                  <a:pt x="22040613" y="0"/>
                </a:lnTo>
                <a:lnTo>
                  <a:pt x="22040613" y="3957331"/>
                </a:lnTo>
                <a:lnTo>
                  <a:pt x="0" y="395733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3368240" y="1143087"/>
            <a:ext cx="11117982" cy="3899409"/>
            <a:chOff x="0" y="0"/>
            <a:chExt cx="2928193" cy="1027005"/>
          </a:xfrm>
        </p:grpSpPr>
        <p:sp>
          <p:nvSpPr>
            <p:cNvPr name="Freeform 4" id="4"/>
            <p:cNvSpPr/>
            <p:nvPr/>
          </p:nvSpPr>
          <p:spPr>
            <a:xfrm flipH="false" flipV="false" rot="0">
              <a:off x="0" y="0"/>
              <a:ext cx="2928193" cy="1027005"/>
            </a:xfrm>
            <a:custGeom>
              <a:avLst/>
              <a:gdLst/>
              <a:ahLst/>
              <a:cxnLst/>
              <a:rect r="r" b="b" t="t" l="l"/>
              <a:pathLst>
                <a:path h="1027005" w="2928193">
                  <a:moveTo>
                    <a:pt x="35513" y="0"/>
                  </a:moveTo>
                  <a:lnTo>
                    <a:pt x="2892679" y="0"/>
                  </a:lnTo>
                  <a:cubicBezTo>
                    <a:pt x="2912293" y="0"/>
                    <a:pt x="2928193" y="15900"/>
                    <a:pt x="2928193" y="35513"/>
                  </a:cubicBezTo>
                  <a:lnTo>
                    <a:pt x="2928193" y="991492"/>
                  </a:lnTo>
                  <a:cubicBezTo>
                    <a:pt x="2928193" y="1000910"/>
                    <a:pt x="2924451" y="1009943"/>
                    <a:pt x="2917791" y="1016603"/>
                  </a:cubicBezTo>
                  <a:cubicBezTo>
                    <a:pt x="2911131" y="1023263"/>
                    <a:pt x="2902098" y="1027005"/>
                    <a:pt x="2892679" y="1027005"/>
                  </a:cubicBezTo>
                  <a:lnTo>
                    <a:pt x="35513" y="1027005"/>
                  </a:lnTo>
                  <a:cubicBezTo>
                    <a:pt x="26095" y="1027005"/>
                    <a:pt x="17062" y="1023263"/>
                    <a:pt x="10402" y="1016603"/>
                  </a:cubicBezTo>
                  <a:cubicBezTo>
                    <a:pt x="3742" y="1009943"/>
                    <a:pt x="0" y="1000910"/>
                    <a:pt x="0" y="991492"/>
                  </a:cubicBezTo>
                  <a:lnTo>
                    <a:pt x="0" y="35513"/>
                  </a:lnTo>
                  <a:cubicBezTo>
                    <a:pt x="0" y="15900"/>
                    <a:pt x="15900" y="0"/>
                    <a:pt x="35513" y="0"/>
                  </a:cubicBezTo>
                  <a:close/>
                </a:path>
              </a:pathLst>
            </a:custGeom>
            <a:solidFill>
              <a:srgbClr val="6DACCF"/>
            </a:solidFill>
          </p:spPr>
        </p:sp>
        <p:sp>
          <p:nvSpPr>
            <p:cNvPr name="TextBox 5" id="5"/>
            <p:cNvSpPr txBox="true"/>
            <p:nvPr/>
          </p:nvSpPr>
          <p:spPr>
            <a:xfrm>
              <a:off x="0" y="-38100"/>
              <a:ext cx="2928193" cy="1065105"/>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17259300" y="2528847"/>
            <a:ext cx="2643534" cy="2241304"/>
          </a:xfrm>
          <a:custGeom>
            <a:avLst/>
            <a:gdLst/>
            <a:ahLst/>
            <a:cxnLst/>
            <a:rect r="r" b="b" t="t" l="l"/>
            <a:pathLst>
              <a:path h="2241304" w="2643534">
                <a:moveTo>
                  <a:pt x="0" y="0"/>
                </a:moveTo>
                <a:lnTo>
                  <a:pt x="2643534" y="0"/>
                </a:lnTo>
                <a:lnTo>
                  <a:pt x="2643534" y="2241304"/>
                </a:lnTo>
                <a:lnTo>
                  <a:pt x="0" y="2241304"/>
                </a:lnTo>
                <a:lnTo>
                  <a:pt x="0" y="0"/>
                </a:lnTo>
                <a:close/>
              </a:path>
            </a:pathLst>
          </a:custGeom>
          <a:blipFill>
            <a:blip r:embed="rId4"/>
            <a:stretch>
              <a:fillRect l="0" t="0" r="0" b="-11459"/>
            </a:stretch>
          </a:blipFill>
        </p:spPr>
      </p:sp>
      <p:sp>
        <p:nvSpPr>
          <p:cNvPr name="Freeform 7" id="7"/>
          <p:cNvSpPr/>
          <p:nvPr/>
        </p:nvSpPr>
        <p:spPr>
          <a:xfrm flipH="false" flipV="false" rot="0">
            <a:off x="14092456" y="-1284612"/>
            <a:ext cx="3764177" cy="3698304"/>
          </a:xfrm>
          <a:custGeom>
            <a:avLst/>
            <a:gdLst/>
            <a:ahLst/>
            <a:cxnLst/>
            <a:rect r="r" b="b" t="t" l="l"/>
            <a:pathLst>
              <a:path h="3698304" w="3764177">
                <a:moveTo>
                  <a:pt x="0" y="0"/>
                </a:moveTo>
                <a:lnTo>
                  <a:pt x="3764177" y="0"/>
                </a:lnTo>
                <a:lnTo>
                  <a:pt x="3764177" y="3698304"/>
                </a:lnTo>
                <a:lnTo>
                  <a:pt x="0" y="3698304"/>
                </a:lnTo>
                <a:lnTo>
                  <a:pt x="0" y="0"/>
                </a:lnTo>
                <a:close/>
              </a:path>
            </a:pathLst>
          </a:custGeom>
          <a:blipFill>
            <a:blip r:embed="rId5"/>
            <a:stretch>
              <a:fillRect l="0" t="0" r="0" b="0"/>
            </a:stretch>
          </a:blipFill>
        </p:spPr>
      </p:sp>
      <p:sp>
        <p:nvSpPr>
          <p:cNvPr name="Freeform 8" id="8"/>
          <p:cNvSpPr/>
          <p:nvPr/>
        </p:nvSpPr>
        <p:spPr>
          <a:xfrm flipH="false" flipV="false" rot="0">
            <a:off x="5381143" y="564540"/>
            <a:ext cx="1014074" cy="884216"/>
          </a:xfrm>
          <a:custGeom>
            <a:avLst/>
            <a:gdLst/>
            <a:ahLst/>
            <a:cxnLst/>
            <a:rect r="r" b="b" t="t" l="l"/>
            <a:pathLst>
              <a:path h="884216" w="1014074">
                <a:moveTo>
                  <a:pt x="0" y="0"/>
                </a:moveTo>
                <a:lnTo>
                  <a:pt x="1014073" y="0"/>
                </a:lnTo>
                <a:lnTo>
                  <a:pt x="1014073" y="884216"/>
                </a:lnTo>
                <a:lnTo>
                  <a:pt x="0" y="884216"/>
                </a:lnTo>
                <a:lnTo>
                  <a:pt x="0" y="0"/>
                </a:lnTo>
                <a:close/>
              </a:path>
            </a:pathLst>
          </a:custGeom>
          <a:blipFill>
            <a:blip r:embed="rId6"/>
            <a:stretch>
              <a:fillRect l="-492499" t="-529256" r="0" b="-128919"/>
            </a:stretch>
          </a:blipFill>
        </p:spPr>
      </p:sp>
      <p:sp>
        <p:nvSpPr>
          <p:cNvPr name="Freeform 9" id="9"/>
          <p:cNvSpPr/>
          <p:nvPr/>
        </p:nvSpPr>
        <p:spPr>
          <a:xfrm flipH="false" flipV="false" rot="0">
            <a:off x="6663530" y="335342"/>
            <a:ext cx="956348" cy="833882"/>
          </a:xfrm>
          <a:custGeom>
            <a:avLst/>
            <a:gdLst/>
            <a:ahLst/>
            <a:cxnLst/>
            <a:rect r="r" b="b" t="t" l="l"/>
            <a:pathLst>
              <a:path h="833882" w="956348">
                <a:moveTo>
                  <a:pt x="0" y="0"/>
                </a:moveTo>
                <a:lnTo>
                  <a:pt x="956348" y="0"/>
                </a:lnTo>
                <a:lnTo>
                  <a:pt x="956348" y="833882"/>
                </a:lnTo>
                <a:lnTo>
                  <a:pt x="0" y="833882"/>
                </a:lnTo>
                <a:lnTo>
                  <a:pt x="0" y="0"/>
                </a:lnTo>
                <a:close/>
              </a:path>
            </a:pathLst>
          </a:custGeom>
          <a:blipFill>
            <a:blip r:embed="rId6"/>
            <a:stretch>
              <a:fillRect l="-492499" t="-529256" r="0" b="-128919"/>
            </a:stretch>
          </a:blipFill>
        </p:spPr>
      </p:sp>
      <p:grpSp>
        <p:nvGrpSpPr>
          <p:cNvPr name="Group 10" id="10"/>
          <p:cNvGrpSpPr/>
          <p:nvPr/>
        </p:nvGrpSpPr>
        <p:grpSpPr>
          <a:xfrm rot="0">
            <a:off x="-449662" y="9920961"/>
            <a:ext cx="19327956" cy="2908838"/>
            <a:chOff x="0" y="0"/>
            <a:chExt cx="5090491" cy="766114"/>
          </a:xfrm>
        </p:grpSpPr>
        <p:sp>
          <p:nvSpPr>
            <p:cNvPr name="Freeform 11" id="11"/>
            <p:cNvSpPr/>
            <p:nvPr/>
          </p:nvSpPr>
          <p:spPr>
            <a:xfrm flipH="false" flipV="false" rot="0">
              <a:off x="0" y="0"/>
              <a:ext cx="5090490" cy="766114"/>
            </a:xfrm>
            <a:custGeom>
              <a:avLst/>
              <a:gdLst/>
              <a:ahLst/>
              <a:cxnLst/>
              <a:rect r="r" b="b" t="t" l="l"/>
              <a:pathLst>
                <a:path h="766114" w="5090490">
                  <a:moveTo>
                    <a:pt x="20428" y="0"/>
                  </a:moveTo>
                  <a:lnTo>
                    <a:pt x="5070062" y="0"/>
                  </a:lnTo>
                  <a:cubicBezTo>
                    <a:pt x="5081344" y="0"/>
                    <a:pt x="5090490" y="9146"/>
                    <a:pt x="5090490" y="20428"/>
                  </a:cubicBezTo>
                  <a:lnTo>
                    <a:pt x="5090490" y="745685"/>
                  </a:lnTo>
                  <a:cubicBezTo>
                    <a:pt x="5090490" y="756968"/>
                    <a:pt x="5081344" y="766114"/>
                    <a:pt x="5070062" y="766114"/>
                  </a:cubicBezTo>
                  <a:lnTo>
                    <a:pt x="20428" y="766114"/>
                  </a:lnTo>
                  <a:cubicBezTo>
                    <a:pt x="9146" y="766114"/>
                    <a:pt x="0" y="756968"/>
                    <a:pt x="0" y="745685"/>
                  </a:cubicBezTo>
                  <a:lnTo>
                    <a:pt x="0" y="20428"/>
                  </a:lnTo>
                  <a:cubicBezTo>
                    <a:pt x="0" y="9146"/>
                    <a:pt x="9146" y="0"/>
                    <a:pt x="20428" y="0"/>
                  </a:cubicBezTo>
                  <a:close/>
                </a:path>
              </a:pathLst>
            </a:custGeom>
            <a:solidFill>
              <a:srgbClr val="ADC1CD"/>
            </a:solidFill>
          </p:spPr>
        </p:sp>
        <p:sp>
          <p:nvSpPr>
            <p:cNvPr name="TextBox 12" id="12"/>
            <p:cNvSpPr txBox="true"/>
            <p:nvPr/>
          </p:nvSpPr>
          <p:spPr>
            <a:xfrm>
              <a:off x="0" y="-38100"/>
              <a:ext cx="5090491" cy="804214"/>
            </a:xfrm>
            <a:prstGeom prst="rect">
              <a:avLst/>
            </a:prstGeom>
          </p:spPr>
          <p:txBody>
            <a:bodyPr anchor="ctr" rtlCol="false" tIns="50800" lIns="50800" bIns="50800" rIns="50800"/>
            <a:lstStyle/>
            <a:p>
              <a:pPr algn="ctr">
                <a:lnSpc>
                  <a:spcPts val="2659"/>
                </a:lnSpc>
                <a:spcBef>
                  <a:spcPct val="0"/>
                </a:spcBef>
              </a:pPr>
            </a:p>
          </p:txBody>
        </p:sp>
      </p:grpSp>
      <p:sp>
        <p:nvSpPr>
          <p:cNvPr name="Freeform 13" id="13"/>
          <p:cNvSpPr/>
          <p:nvPr/>
        </p:nvSpPr>
        <p:spPr>
          <a:xfrm flipH="false" flipV="false" rot="0">
            <a:off x="8728050" y="335342"/>
            <a:ext cx="3031573" cy="1113414"/>
          </a:xfrm>
          <a:custGeom>
            <a:avLst/>
            <a:gdLst/>
            <a:ahLst/>
            <a:cxnLst/>
            <a:rect r="r" b="b" t="t" l="l"/>
            <a:pathLst>
              <a:path h="1113414" w="3031573">
                <a:moveTo>
                  <a:pt x="0" y="0"/>
                </a:moveTo>
                <a:lnTo>
                  <a:pt x="3031573" y="0"/>
                </a:lnTo>
                <a:lnTo>
                  <a:pt x="3031573" y="1113414"/>
                </a:lnTo>
                <a:lnTo>
                  <a:pt x="0" y="1113414"/>
                </a:lnTo>
                <a:lnTo>
                  <a:pt x="0" y="0"/>
                </a:lnTo>
                <a:close/>
              </a:path>
            </a:pathLst>
          </a:custGeom>
          <a:blipFill>
            <a:blip r:embed="rId7">
              <a:alphaModFix amt="40000"/>
              <a:extLst>
                <a:ext uri="{96DAC541-7B7A-43D3-8B79-37D633B846F1}">
                  <asvg:svgBlip xmlns:asvg="http://schemas.microsoft.com/office/drawing/2016/SVG/main" r:embed="rId8"/>
                </a:ext>
              </a:extLst>
            </a:blip>
            <a:stretch>
              <a:fillRect l="0" t="0" r="0" b="0"/>
            </a:stretch>
          </a:blipFill>
        </p:spPr>
      </p:sp>
      <p:sp>
        <p:nvSpPr>
          <p:cNvPr name="Freeform 14" id="14"/>
          <p:cNvSpPr/>
          <p:nvPr/>
        </p:nvSpPr>
        <p:spPr>
          <a:xfrm flipH="false" flipV="false" rot="0">
            <a:off x="-997873" y="3092792"/>
            <a:ext cx="3031573" cy="1113414"/>
          </a:xfrm>
          <a:custGeom>
            <a:avLst/>
            <a:gdLst/>
            <a:ahLst/>
            <a:cxnLst/>
            <a:rect r="r" b="b" t="t" l="l"/>
            <a:pathLst>
              <a:path h="1113414" w="3031573">
                <a:moveTo>
                  <a:pt x="0" y="0"/>
                </a:moveTo>
                <a:lnTo>
                  <a:pt x="3031573" y="0"/>
                </a:lnTo>
                <a:lnTo>
                  <a:pt x="3031573" y="1113414"/>
                </a:lnTo>
                <a:lnTo>
                  <a:pt x="0" y="1113414"/>
                </a:lnTo>
                <a:lnTo>
                  <a:pt x="0" y="0"/>
                </a:lnTo>
                <a:close/>
              </a:path>
            </a:pathLst>
          </a:custGeom>
          <a:blipFill>
            <a:blip r:embed="rId7">
              <a:alphaModFix amt="40000"/>
              <a:extLst>
                <a:ext uri="{96DAC541-7B7A-43D3-8B79-37D633B846F1}">
                  <asvg:svgBlip xmlns:asvg="http://schemas.microsoft.com/office/drawing/2016/SVG/main" r:embed="rId8"/>
                </a:ext>
              </a:extLst>
            </a:blip>
            <a:stretch>
              <a:fillRect l="0" t="0" r="0" b="0"/>
            </a:stretch>
          </a:blipFill>
        </p:spPr>
      </p:sp>
      <p:sp>
        <p:nvSpPr>
          <p:cNvPr name="Freeform 15" id="15"/>
          <p:cNvSpPr/>
          <p:nvPr/>
        </p:nvSpPr>
        <p:spPr>
          <a:xfrm flipH="false" flipV="false" rot="0">
            <a:off x="17259300" y="5729547"/>
            <a:ext cx="2339806" cy="859347"/>
          </a:xfrm>
          <a:custGeom>
            <a:avLst/>
            <a:gdLst/>
            <a:ahLst/>
            <a:cxnLst/>
            <a:rect r="r" b="b" t="t" l="l"/>
            <a:pathLst>
              <a:path h="859347" w="2339806">
                <a:moveTo>
                  <a:pt x="0" y="0"/>
                </a:moveTo>
                <a:lnTo>
                  <a:pt x="2339806" y="0"/>
                </a:lnTo>
                <a:lnTo>
                  <a:pt x="2339806" y="859347"/>
                </a:lnTo>
                <a:lnTo>
                  <a:pt x="0" y="859347"/>
                </a:lnTo>
                <a:lnTo>
                  <a:pt x="0" y="0"/>
                </a:lnTo>
                <a:close/>
              </a:path>
            </a:pathLst>
          </a:custGeom>
          <a:blipFill>
            <a:blip r:embed="rId7">
              <a:alphaModFix amt="40000"/>
              <a:extLst>
                <a:ext uri="{96DAC541-7B7A-43D3-8B79-37D633B846F1}">
                  <asvg:svgBlip xmlns:asvg="http://schemas.microsoft.com/office/drawing/2016/SVG/main" r:embed="rId8"/>
                </a:ext>
              </a:extLst>
            </a:blip>
            <a:stretch>
              <a:fillRect l="0" t="0" r="0" b="0"/>
            </a:stretch>
          </a:blipFill>
        </p:spPr>
      </p:sp>
      <p:grpSp>
        <p:nvGrpSpPr>
          <p:cNvPr name="Group 16" id="16"/>
          <p:cNvGrpSpPr/>
          <p:nvPr/>
        </p:nvGrpSpPr>
        <p:grpSpPr>
          <a:xfrm rot="0">
            <a:off x="3158731" y="2555779"/>
            <a:ext cx="11701611" cy="6702521"/>
            <a:chOff x="0" y="0"/>
            <a:chExt cx="3081906" cy="1765273"/>
          </a:xfrm>
        </p:grpSpPr>
        <p:sp>
          <p:nvSpPr>
            <p:cNvPr name="Freeform 17" id="17"/>
            <p:cNvSpPr/>
            <p:nvPr/>
          </p:nvSpPr>
          <p:spPr>
            <a:xfrm flipH="false" flipV="false" rot="0">
              <a:off x="0" y="0"/>
              <a:ext cx="3081906" cy="1765273"/>
            </a:xfrm>
            <a:custGeom>
              <a:avLst/>
              <a:gdLst/>
              <a:ahLst/>
              <a:cxnLst/>
              <a:rect r="r" b="b" t="t" l="l"/>
              <a:pathLst>
                <a:path h="1765273" w="3081906">
                  <a:moveTo>
                    <a:pt x="33742" y="0"/>
                  </a:moveTo>
                  <a:lnTo>
                    <a:pt x="3048164" y="0"/>
                  </a:lnTo>
                  <a:cubicBezTo>
                    <a:pt x="3066799" y="0"/>
                    <a:pt x="3081906" y="15107"/>
                    <a:pt x="3081906" y="33742"/>
                  </a:cubicBezTo>
                  <a:lnTo>
                    <a:pt x="3081906" y="1731531"/>
                  </a:lnTo>
                  <a:cubicBezTo>
                    <a:pt x="3081906" y="1750166"/>
                    <a:pt x="3066799" y="1765273"/>
                    <a:pt x="3048164" y="1765273"/>
                  </a:cubicBezTo>
                  <a:lnTo>
                    <a:pt x="33742" y="1765273"/>
                  </a:lnTo>
                  <a:cubicBezTo>
                    <a:pt x="15107" y="1765273"/>
                    <a:pt x="0" y="1750166"/>
                    <a:pt x="0" y="1731531"/>
                  </a:cubicBezTo>
                  <a:lnTo>
                    <a:pt x="0" y="33742"/>
                  </a:lnTo>
                  <a:cubicBezTo>
                    <a:pt x="0" y="15107"/>
                    <a:pt x="15107" y="0"/>
                    <a:pt x="33742" y="0"/>
                  </a:cubicBezTo>
                  <a:close/>
                </a:path>
              </a:pathLst>
            </a:custGeom>
            <a:solidFill>
              <a:srgbClr val="FFFFFF"/>
            </a:solidFill>
          </p:spPr>
        </p:sp>
        <p:sp>
          <p:nvSpPr>
            <p:cNvPr name="TextBox 18" id="18"/>
            <p:cNvSpPr txBox="true"/>
            <p:nvPr/>
          </p:nvSpPr>
          <p:spPr>
            <a:xfrm>
              <a:off x="0" y="-38100"/>
              <a:ext cx="3081906" cy="1803373"/>
            </a:xfrm>
            <a:prstGeom prst="rect">
              <a:avLst/>
            </a:prstGeom>
          </p:spPr>
          <p:txBody>
            <a:bodyPr anchor="ctr" rtlCol="false" tIns="50800" lIns="50800" bIns="50800" rIns="50800"/>
            <a:lstStyle/>
            <a:p>
              <a:pPr algn="ctr">
                <a:lnSpc>
                  <a:spcPts val="2659"/>
                </a:lnSpc>
                <a:spcBef>
                  <a:spcPct val="0"/>
                </a:spcBef>
              </a:pPr>
            </a:p>
          </p:txBody>
        </p:sp>
      </p:grpSp>
      <p:sp>
        <p:nvSpPr>
          <p:cNvPr name="Freeform 19" id="19"/>
          <p:cNvSpPr/>
          <p:nvPr/>
        </p:nvSpPr>
        <p:spPr>
          <a:xfrm flipH="false" flipV="false" rot="0">
            <a:off x="3368240" y="3166484"/>
            <a:ext cx="11301259" cy="5481111"/>
          </a:xfrm>
          <a:custGeom>
            <a:avLst/>
            <a:gdLst/>
            <a:ahLst/>
            <a:cxnLst/>
            <a:rect r="r" b="b" t="t" l="l"/>
            <a:pathLst>
              <a:path h="5481111" w="11301259">
                <a:moveTo>
                  <a:pt x="0" y="0"/>
                </a:moveTo>
                <a:lnTo>
                  <a:pt x="11301259" y="0"/>
                </a:lnTo>
                <a:lnTo>
                  <a:pt x="11301259" y="5481111"/>
                </a:lnTo>
                <a:lnTo>
                  <a:pt x="0" y="5481111"/>
                </a:lnTo>
                <a:lnTo>
                  <a:pt x="0" y="0"/>
                </a:lnTo>
                <a:close/>
              </a:path>
            </a:pathLst>
          </a:custGeom>
          <a:blipFill>
            <a:blip r:embed="rId9"/>
            <a:stretch>
              <a:fillRect l="0" t="0" r="0" b="0"/>
            </a:stretch>
          </a:blipFill>
        </p:spPr>
      </p:sp>
      <p:sp>
        <p:nvSpPr>
          <p:cNvPr name="TextBox 20" id="20"/>
          <p:cNvSpPr txBox="true"/>
          <p:nvPr/>
        </p:nvSpPr>
        <p:spPr>
          <a:xfrm rot="0">
            <a:off x="3844934" y="1181639"/>
            <a:ext cx="10164594" cy="1508617"/>
          </a:xfrm>
          <a:prstGeom prst="rect">
            <a:avLst/>
          </a:prstGeom>
        </p:spPr>
        <p:txBody>
          <a:bodyPr anchor="t" rtlCol="false" tIns="0" lIns="0" bIns="0" rIns="0">
            <a:spAutoFit/>
          </a:bodyPr>
          <a:lstStyle/>
          <a:p>
            <a:pPr algn="ctr">
              <a:lnSpc>
                <a:spcPts val="12397"/>
              </a:lnSpc>
              <a:spcBef>
                <a:spcPct val="0"/>
              </a:spcBef>
            </a:pPr>
            <a:r>
              <a:rPr lang="en-US" sz="8855">
                <a:solidFill>
                  <a:srgbClr val="FFFFFF"/>
                </a:solidFill>
                <a:latin typeface="Balabeloo"/>
                <a:ea typeface="Balabeloo"/>
                <a:cs typeface="Balabeloo"/>
                <a:sym typeface="Balabeloo"/>
              </a:rPr>
              <a:t>ANALISIS MODEL</a:t>
            </a:r>
          </a:p>
        </p:txBody>
      </p:sp>
      <p:sp>
        <p:nvSpPr>
          <p:cNvPr name="TextBox 21" id="21"/>
          <p:cNvSpPr txBox="true"/>
          <p:nvPr/>
        </p:nvSpPr>
        <p:spPr>
          <a:xfrm rot="-728272">
            <a:off x="-1723069" y="2424045"/>
            <a:ext cx="10164594" cy="852652"/>
          </a:xfrm>
          <a:prstGeom prst="rect">
            <a:avLst/>
          </a:prstGeom>
        </p:spPr>
        <p:txBody>
          <a:bodyPr anchor="t" rtlCol="false" tIns="0" lIns="0" bIns="0" rIns="0">
            <a:spAutoFit/>
          </a:bodyPr>
          <a:lstStyle/>
          <a:p>
            <a:pPr algn="ctr">
              <a:lnSpc>
                <a:spcPts val="7078"/>
              </a:lnSpc>
              <a:spcBef>
                <a:spcPct val="0"/>
              </a:spcBef>
            </a:pPr>
            <a:r>
              <a:rPr lang="en-US" sz="5056">
                <a:solidFill>
                  <a:srgbClr val="323232"/>
                </a:solidFill>
                <a:latin typeface="Balabeloo"/>
                <a:ea typeface="Balabeloo"/>
                <a:cs typeface="Balabeloo"/>
                <a:sym typeface="Balabeloo"/>
              </a:rPr>
              <a:t>YOLO v5I</a:t>
            </a:r>
          </a:p>
        </p:txBody>
      </p:sp>
      <p:grpSp>
        <p:nvGrpSpPr>
          <p:cNvPr name="Group 22" id="22"/>
          <p:cNvGrpSpPr/>
          <p:nvPr/>
        </p:nvGrpSpPr>
        <p:grpSpPr>
          <a:xfrm rot="0">
            <a:off x="228768" y="158921"/>
            <a:ext cx="1544977" cy="1473079"/>
            <a:chOff x="0" y="0"/>
            <a:chExt cx="2059970" cy="1964105"/>
          </a:xfrm>
        </p:grpSpPr>
        <p:sp>
          <p:nvSpPr>
            <p:cNvPr name="Freeform 23" id="23"/>
            <p:cNvSpPr/>
            <p:nvPr/>
          </p:nvSpPr>
          <p:spPr>
            <a:xfrm flipH="false" flipV="false" rot="0">
              <a:off x="0" y="0"/>
              <a:ext cx="2059970" cy="1964105"/>
            </a:xfrm>
            <a:custGeom>
              <a:avLst/>
              <a:gdLst/>
              <a:ahLst/>
              <a:cxnLst/>
              <a:rect r="r" b="b" t="t" l="l"/>
              <a:pathLst>
                <a:path h="1964105" w="2059970">
                  <a:moveTo>
                    <a:pt x="0" y="0"/>
                  </a:moveTo>
                  <a:lnTo>
                    <a:pt x="2059970" y="0"/>
                  </a:lnTo>
                  <a:lnTo>
                    <a:pt x="2059970" y="1964105"/>
                  </a:lnTo>
                  <a:lnTo>
                    <a:pt x="0" y="1964105"/>
                  </a:lnTo>
                  <a:lnTo>
                    <a:pt x="0" y="0"/>
                  </a:lnTo>
                  <a:close/>
                </a:path>
              </a:pathLst>
            </a:custGeom>
            <a:blipFill>
              <a:blip r:embed="rId10"/>
              <a:stretch>
                <a:fillRect l="0" t="0" r="0" b="0"/>
              </a:stretch>
            </a:blipFill>
          </p:spPr>
        </p:sp>
        <p:sp>
          <p:nvSpPr>
            <p:cNvPr name="TextBox 24" id="24"/>
            <p:cNvSpPr txBox="true"/>
            <p:nvPr/>
          </p:nvSpPr>
          <p:spPr>
            <a:xfrm rot="0">
              <a:off x="472730" y="257492"/>
              <a:ext cx="1187693" cy="1325723"/>
            </a:xfrm>
            <a:prstGeom prst="rect">
              <a:avLst/>
            </a:prstGeom>
          </p:spPr>
          <p:txBody>
            <a:bodyPr anchor="t" rtlCol="false" tIns="0" lIns="0" bIns="0" rIns="0">
              <a:spAutoFit/>
            </a:bodyPr>
            <a:lstStyle/>
            <a:p>
              <a:pPr algn="ctr">
                <a:lnSpc>
                  <a:spcPts val="8398"/>
                </a:lnSpc>
                <a:spcBef>
                  <a:spcPct val="0"/>
                </a:spcBef>
              </a:pPr>
              <a:r>
                <a:rPr lang="en-US" sz="5999">
                  <a:solidFill>
                    <a:srgbClr val="000000"/>
                  </a:solidFill>
                  <a:latin typeface="Gluten"/>
                  <a:ea typeface="Gluten"/>
                  <a:cs typeface="Gluten"/>
                  <a:sym typeface="Gluten"/>
                </a:rPr>
                <a:t>25</a:t>
              </a:r>
            </a:p>
          </p:txBody>
        </p:sp>
      </p:gr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C1E4FF">
                <a:alpha val="100000"/>
              </a:srgbClr>
            </a:gs>
            <a:gs pos="100000">
              <a:srgbClr val="6DBCE8">
                <a:alpha val="100000"/>
              </a:srgbClr>
            </a:gs>
          </a:gsLst>
          <a:lin ang="5400000"/>
        </a:gradFill>
      </p:bgPr>
    </p:bg>
    <p:spTree>
      <p:nvGrpSpPr>
        <p:cNvPr id="1" name=""/>
        <p:cNvGrpSpPr/>
        <p:nvPr/>
      </p:nvGrpSpPr>
      <p:grpSpPr>
        <a:xfrm>
          <a:off x="0" y="0"/>
          <a:ext cx="0" cy="0"/>
          <a:chOff x="0" y="0"/>
          <a:chExt cx="0" cy="0"/>
        </a:xfrm>
      </p:grpSpPr>
      <p:sp>
        <p:nvSpPr>
          <p:cNvPr name="Freeform 2" id="2"/>
          <p:cNvSpPr/>
          <p:nvPr/>
        </p:nvSpPr>
        <p:spPr>
          <a:xfrm flipH="false" flipV="false" rot="0">
            <a:off x="-2616648" y="6728803"/>
            <a:ext cx="22040613" cy="3957331"/>
          </a:xfrm>
          <a:custGeom>
            <a:avLst/>
            <a:gdLst/>
            <a:ahLst/>
            <a:cxnLst/>
            <a:rect r="r" b="b" t="t" l="l"/>
            <a:pathLst>
              <a:path h="3957331" w="22040613">
                <a:moveTo>
                  <a:pt x="0" y="0"/>
                </a:moveTo>
                <a:lnTo>
                  <a:pt x="22040613" y="0"/>
                </a:lnTo>
                <a:lnTo>
                  <a:pt x="22040613" y="3957331"/>
                </a:lnTo>
                <a:lnTo>
                  <a:pt x="0" y="395733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740153" y="630890"/>
            <a:ext cx="2847543" cy="1045825"/>
          </a:xfrm>
          <a:custGeom>
            <a:avLst/>
            <a:gdLst/>
            <a:ahLst/>
            <a:cxnLst/>
            <a:rect r="r" b="b" t="t" l="l"/>
            <a:pathLst>
              <a:path h="1045825" w="2847543">
                <a:moveTo>
                  <a:pt x="0" y="0"/>
                </a:moveTo>
                <a:lnTo>
                  <a:pt x="2847543" y="0"/>
                </a:lnTo>
                <a:lnTo>
                  <a:pt x="2847543" y="1045825"/>
                </a:lnTo>
                <a:lnTo>
                  <a:pt x="0" y="1045825"/>
                </a:lnTo>
                <a:lnTo>
                  <a:pt x="0" y="0"/>
                </a:lnTo>
                <a:close/>
              </a:path>
            </a:pathLst>
          </a:custGeom>
          <a:blipFill>
            <a:blip r:embed="rId4">
              <a:alphaModFix amt="40000"/>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3958620" y="324961"/>
            <a:ext cx="1916120" cy="703739"/>
          </a:xfrm>
          <a:custGeom>
            <a:avLst/>
            <a:gdLst/>
            <a:ahLst/>
            <a:cxnLst/>
            <a:rect r="r" b="b" t="t" l="l"/>
            <a:pathLst>
              <a:path h="703739" w="1916120">
                <a:moveTo>
                  <a:pt x="0" y="0"/>
                </a:moveTo>
                <a:lnTo>
                  <a:pt x="1916120" y="0"/>
                </a:lnTo>
                <a:lnTo>
                  <a:pt x="1916120" y="703739"/>
                </a:lnTo>
                <a:lnTo>
                  <a:pt x="0" y="703739"/>
                </a:lnTo>
                <a:lnTo>
                  <a:pt x="0" y="0"/>
                </a:lnTo>
                <a:close/>
              </a:path>
            </a:pathLst>
          </a:custGeom>
          <a:blipFill>
            <a:blip r:embed="rId4">
              <a:alphaModFix amt="40000"/>
              <a:extLst>
                <a:ext uri="{96DAC541-7B7A-43D3-8B79-37D633B846F1}">
                  <asvg:svgBlip xmlns:asvg="http://schemas.microsoft.com/office/drawing/2016/SVG/main" r:embed="rId5"/>
                </a:ext>
              </a:extLst>
            </a:blip>
            <a:stretch>
              <a:fillRect l="0" t="0" r="0" b="0"/>
            </a:stretch>
          </a:blipFill>
        </p:spPr>
      </p:sp>
      <p:grpSp>
        <p:nvGrpSpPr>
          <p:cNvPr name="Group 5" id="5"/>
          <p:cNvGrpSpPr/>
          <p:nvPr/>
        </p:nvGrpSpPr>
        <p:grpSpPr>
          <a:xfrm rot="0">
            <a:off x="7270771" y="1028700"/>
            <a:ext cx="9423308" cy="8665332"/>
            <a:chOff x="0" y="0"/>
            <a:chExt cx="2481859" cy="2282227"/>
          </a:xfrm>
        </p:grpSpPr>
        <p:sp>
          <p:nvSpPr>
            <p:cNvPr name="Freeform 6" id="6"/>
            <p:cNvSpPr/>
            <p:nvPr/>
          </p:nvSpPr>
          <p:spPr>
            <a:xfrm flipH="false" flipV="false" rot="0">
              <a:off x="0" y="0"/>
              <a:ext cx="2481859" cy="2282227"/>
            </a:xfrm>
            <a:custGeom>
              <a:avLst/>
              <a:gdLst/>
              <a:ahLst/>
              <a:cxnLst/>
              <a:rect r="r" b="b" t="t" l="l"/>
              <a:pathLst>
                <a:path h="2282227" w="2481859">
                  <a:moveTo>
                    <a:pt x="41900" y="0"/>
                  </a:moveTo>
                  <a:lnTo>
                    <a:pt x="2439959" y="0"/>
                  </a:lnTo>
                  <a:cubicBezTo>
                    <a:pt x="2463100" y="0"/>
                    <a:pt x="2481859" y="18759"/>
                    <a:pt x="2481859" y="41900"/>
                  </a:cubicBezTo>
                  <a:lnTo>
                    <a:pt x="2481859" y="2240327"/>
                  </a:lnTo>
                  <a:cubicBezTo>
                    <a:pt x="2481859" y="2263468"/>
                    <a:pt x="2463100" y="2282227"/>
                    <a:pt x="2439959" y="2282227"/>
                  </a:cubicBezTo>
                  <a:lnTo>
                    <a:pt x="41900" y="2282227"/>
                  </a:lnTo>
                  <a:cubicBezTo>
                    <a:pt x="18759" y="2282227"/>
                    <a:pt x="0" y="2263468"/>
                    <a:pt x="0" y="2240327"/>
                  </a:cubicBezTo>
                  <a:lnTo>
                    <a:pt x="0" y="41900"/>
                  </a:lnTo>
                  <a:cubicBezTo>
                    <a:pt x="0" y="18759"/>
                    <a:pt x="18759" y="0"/>
                    <a:pt x="41900" y="0"/>
                  </a:cubicBezTo>
                  <a:close/>
                </a:path>
              </a:pathLst>
            </a:custGeom>
            <a:solidFill>
              <a:srgbClr val="FFFFFF"/>
            </a:solidFill>
          </p:spPr>
        </p:sp>
        <p:sp>
          <p:nvSpPr>
            <p:cNvPr name="TextBox 7" id="7"/>
            <p:cNvSpPr txBox="true"/>
            <p:nvPr/>
          </p:nvSpPr>
          <p:spPr>
            <a:xfrm>
              <a:off x="0" y="-38100"/>
              <a:ext cx="2481859" cy="2320327"/>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2759676" y="5643118"/>
            <a:ext cx="2087842" cy="766808"/>
          </a:xfrm>
          <a:custGeom>
            <a:avLst/>
            <a:gdLst/>
            <a:ahLst/>
            <a:cxnLst/>
            <a:rect r="r" b="b" t="t" l="l"/>
            <a:pathLst>
              <a:path h="766808" w="2087842">
                <a:moveTo>
                  <a:pt x="0" y="0"/>
                </a:moveTo>
                <a:lnTo>
                  <a:pt x="2087842" y="0"/>
                </a:lnTo>
                <a:lnTo>
                  <a:pt x="2087842" y="766807"/>
                </a:lnTo>
                <a:lnTo>
                  <a:pt x="0" y="766807"/>
                </a:lnTo>
                <a:lnTo>
                  <a:pt x="0" y="0"/>
                </a:lnTo>
                <a:close/>
              </a:path>
            </a:pathLst>
          </a:custGeom>
          <a:blipFill>
            <a:blip r:embed="rId4">
              <a:alphaModFix amt="40000"/>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159861" y="7225612"/>
            <a:ext cx="7926917" cy="3686016"/>
          </a:xfrm>
          <a:custGeom>
            <a:avLst/>
            <a:gdLst/>
            <a:ahLst/>
            <a:cxnLst/>
            <a:rect r="r" b="b" t="t" l="l"/>
            <a:pathLst>
              <a:path h="3686016" w="7926917">
                <a:moveTo>
                  <a:pt x="0" y="0"/>
                </a:moveTo>
                <a:lnTo>
                  <a:pt x="7926917" y="0"/>
                </a:lnTo>
                <a:lnTo>
                  <a:pt x="7926917" y="3686017"/>
                </a:lnTo>
                <a:lnTo>
                  <a:pt x="0" y="3686017"/>
                </a:lnTo>
                <a:lnTo>
                  <a:pt x="0" y="0"/>
                </a:lnTo>
                <a:close/>
              </a:path>
            </a:pathLst>
          </a:custGeom>
          <a:blipFill>
            <a:blip r:embed="rId6"/>
            <a:stretch>
              <a:fillRect l="0" t="0" r="0" b="0"/>
            </a:stretch>
          </a:blipFill>
        </p:spPr>
      </p:sp>
      <p:grpSp>
        <p:nvGrpSpPr>
          <p:cNvPr name="Group 10" id="10"/>
          <p:cNvGrpSpPr/>
          <p:nvPr/>
        </p:nvGrpSpPr>
        <p:grpSpPr>
          <a:xfrm rot="0">
            <a:off x="-449662" y="9920961"/>
            <a:ext cx="19327956" cy="2908838"/>
            <a:chOff x="0" y="0"/>
            <a:chExt cx="5090491" cy="766114"/>
          </a:xfrm>
        </p:grpSpPr>
        <p:sp>
          <p:nvSpPr>
            <p:cNvPr name="Freeform 11" id="11"/>
            <p:cNvSpPr/>
            <p:nvPr/>
          </p:nvSpPr>
          <p:spPr>
            <a:xfrm flipH="false" flipV="false" rot="0">
              <a:off x="0" y="0"/>
              <a:ext cx="5090490" cy="766114"/>
            </a:xfrm>
            <a:custGeom>
              <a:avLst/>
              <a:gdLst/>
              <a:ahLst/>
              <a:cxnLst/>
              <a:rect r="r" b="b" t="t" l="l"/>
              <a:pathLst>
                <a:path h="766114" w="5090490">
                  <a:moveTo>
                    <a:pt x="20428" y="0"/>
                  </a:moveTo>
                  <a:lnTo>
                    <a:pt x="5070062" y="0"/>
                  </a:lnTo>
                  <a:cubicBezTo>
                    <a:pt x="5081344" y="0"/>
                    <a:pt x="5090490" y="9146"/>
                    <a:pt x="5090490" y="20428"/>
                  </a:cubicBezTo>
                  <a:lnTo>
                    <a:pt x="5090490" y="745685"/>
                  </a:lnTo>
                  <a:cubicBezTo>
                    <a:pt x="5090490" y="756968"/>
                    <a:pt x="5081344" y="766114"/>
                    <a:pt x="5070062" y="766114"/>
                  </a:cubicBezTo>
                  <a:lnTo>
                    <a:pt x="20428" y="766114"/>
                  </a:lnTo>
                  <a:cubicBezTo>
                    <a:pt x="9146" y="766114"/>
                    <a:pt x="0" y="756968"/>
                    <a:pt x="0" y="745685"/>
                  </a:cubicBezTo>
                  <a:lnTo>
                    <a:pt x="0" y="20428"/>
                  </a:lnTo>
                  <a:cubicBezTo>
                    <a:pt x="0" y="9146"/>
                    <a:pt x="9146" y="0"/>
                    <a:pt x="20428" y="0"/>
                  </a:cubicBezTo>
                  <a:close/>
                </a:path>
              </a:pathLst>
            </a:custGeom>
            <a:solidFill>
              <a:srgbClr val="ADC1CD"/>
            </a:solidFill>
          </p:spPr>
        </p:sp>
        <p:sp>
          <p:nvSpPr>
            <p:cNvPr name="TextBox 12" id="12"/>
            <p:cNvSpPr txBox="true"/>
            <p:nvPr/>
          </p:nvSpPr>
          <p:spPr>
            <a:xfrm>
              <a:off x="0" y="-38100"/>
              <a:ext cx="5090491" cy="804214"/>
            </a:xfrm>
            <a:prstGeom prst="rect">
              <a:avLst/>
            </a:prstGeom>
          </p:spPr>
          <p:txBody>
            <a:bodyPr anchor="ctr" rtlCol="false" tIns="50800" lIns="50800" bIns="50800" rIns="50800"/>
            <a:lstStyle/>
            <a:p>
              <a:pPr algn="ctr">
                <a:lnSpc>
                  <a:spcPts val="2659"/>
                </a:lnSpc>
                <a:spcBef>
                  <a:spcPct val="0"/>
                </a:spcBef>
              </a:pPr>
            </a:p>
          </p:txBody>
        </p:sp>
      </p:grpSp>
      <p:sp>
        <p:nvSpPr>
          <p:cNvPr name="Freeform 13" id="13"/>
          <p:cNvSpPr/>
          <p:nvPr/>
        </p:nvSpPr>
        <p:spPr>
          <a:xfrm flipH="false" flipV="false" rot="0">
            <a:off x="6045709" y="586592"/>
            <a:ext cx="1014074" cy="884216"/>
          </a:xfrm>
          <a:custGeom>
            <a:avLst/>
            <a:gdLst/>
            <a:ahLst/>
            <a:cxnLst/>
            <a:rect r="r" b="b" t="t" l="l"/>
            <a:pathLst>
              <a:path h="884216" w="1014074">
                <a:moveTo>
                  <a:pt x="0" y="0"/>
                </a:moveTo>
                <a:lnTo>
                  <a:pt x="1014074" y="0"/>
                </a:lnTo>
                <a:lnTo>
                  <a:pt x="1014074" y="884216"/>
                </a:lnTo>
                <a:lnTo>
                  <a:pt x="0" y="884216"/>
                </a:lnTo>
                <a:lnTo>
                  <a:pt x="0" y="0"/>
                </a:lnTo>
                <a:close/>
              </a:path>
            </a:pathLst>
          </a:custGeom>
          <a:blipFill>
            <a:blip r:embed="rId7"/>
            <a:stretch>
              <a:fillRect l="-492499" t="-529256" r="0" b="-128919"/>
            </a:stretch>
          </a:blipFill>
        </p:spPr>
      </p:sp>
      <p:sp>
        <p:nvSpPr>
          <p:cNvPr name="Freeform 14" id="14"/>
          <p:cNvSpPr/>
          <p:nvPr/>
        </p:nvSpPr>
        <p:spPr>
          <a:xfrm flipH="false" flipV="false" rot="0">
            <a:off x="275170" y="5670378"/>
            <a:ext cx="816896" cy="712288"/>
          </a:xfrm>
          <a:custGeom>
            <a:avLst/>
            <a:gdLst/>
            <a:ahLst/>
            <a:cxnLst/>
            <a:rect r="r" b="b" t="t" l="l"/>
            <a:pathLst>
              <a:path h="712288" w="816896">
                <a:moveTo>
                  <a:pt x="0" y="0"/>
                </a:moveTo>
                <a:lnTo>
                  <a:pt x="816897" y="0"/>
                </a:lnTo>
                <a:lnTo>
                  <a:pt x="816897" y="712288"/>
                </a:lnTo>
                <a:lnTo>
                  <a:pt x="0" y="712288"/>
                </a:lnTo>
                <a:lnTo>
                  <a:pt x="0" y="0"/>
                </a:lnTo>
                <a:close/>
              </a:path>
            </a:pathLst>
          </a:custGeom>
          <a:blipFill>
            <a:blip r:embed="rId7"/>
            <a:stretch>
              <a:fillRect l="-492499" t="-529256" r="0" b="-128919"/>
            </a:stretch>
          </a:blipFill>
        </p:spPr>
      </p:sp>
      <p:sp>
        <p:nvSpPr>
          <p:cNvPr name="Freeform 15" id="15"/>
          <p:cNvSpPr/>
          <p:nvPr/>
        </p:nvSpPr>
        <p:spPr>
          <a:xfrm flipH="false" flipV="false" rot="0">
            <a:off x="7636583" y="1600459"/>
            <a:ext cx="3867210" cy="7657841"/>
          </a:xfrm>
          <a:custGeom>
            <a:avLst/>
            <a:gdLst/>
            <a:ahLst/>
            <a:cxnLst/>
            <a:rect r="r" b="b" t="t" l="l"/>
            <a:pathLst>
              <a:path h="7657841" w="3867210">
                <a:moveTo>
                  <a:pt x="0" y="0"/>
                </a:moveTo>
                <a:lnTo>
                  <a:pt x="3867209" y="0"/>
                </a:lnTo>
                <a:lnTo>
                  <a:pt x="3867209" y="7657841"/>
                </a:lnTo>
                <a:lnTo>
                  <a:pt x="0" y="7657841"/>
                </a:lnTo>
                <a:lnTo>
                  <a:pt x="0" y="0"/>
                </a:lnTo>
                <a:close/>
              </a:path>
            </a:pathLst>
          </a:custGeom>
          <a:blipFill>
            <a:blip r:embed="rId8"/>
            <a:stretch>
              <a:fillRect l="0" t="0" r="0" b="0"/>
            </a:stretch>
          </a:blipFill>
        </p:spPr>
      </p:sp>
      <p:sp>
        <p:nvSpPr>
          <p:cNvPr name="TextBox 16" id="16"/>
          <p:cNvSpPr txBox="true"/>
          <p:nvPr/>
        </p:nvSpPr>
        <p:spPr>
          <a:xfrm rot="0">
            <a:off x="683618" y="2002316"/>
            <a:ext cx="9137563" cy="1205865"/>
          </a:xfrm>
          <a:prstGeom prst="rect">
            <a:avLst/>
          </a:prstGeom>
        </p:spPr>
        <p:txBody>
          <a:bodyPr anchor="t" rtlCol="false" tIns="0" lIns="0" bIns="0" rIns="0">
            <a:spAutoFit/>
          </a:bodyPr>
          <a:lstStyle/>
          <a:p>
            <a:pPr algn="l">
              <a:lnSpc>
                <a:spcPts val="9180"/>
              </a:lnSpc>
            </a:pPr>
            <a:r>
              <a:rPr lang="en-US" sz="9000">
                <a:solidFill>
                  <a:srgbClr val="323232"/>
                </a:solidFill>
                <a:latin typeface="Balabeloo"/>
                <a:ea typeface="Balabeloo"/>
                <a:cs typeface="Balabeloo"/>
                <a:sym typeface="Balabeloo"/>
              </a:rPr>
              <a:t>Prediksi</a:t>
            </a:r>
          </a:p>
        </p:txBody>
      </p:sp>
      <p:sp>
        <p:nvSpPr>
          <p:cNvPr name="TextBox 17" id="17"/>
          <p:cNvSpPr txBox="true"/>
          <p:nvPr/>
        </p:nvSpPr>
        <p:spPr>
          <a:xfrm rot="0">
            <a:off x="11643805" y="1543309"/>
            <a:ext cx="4897813" cy="8378190"/>
          </a:xfrm>
          <a:prstGeom prst="rect">
            <a:avLst/>
          </a:prstGeom>
        </p:spPr>
        <p:txBody>
          <a:bodyPr anchor="t" rtlCol="false" tIns="0" lIns="0" bIns="0" rIns="0">
            <a:spAutoFit/>
          </a:bodyPr>
          <a:lstStyle/>
          <a:p>
            <a:pPr algn="just">
              <a:lnSpc>
                <a:spcPts val="3359"/>
              </a:lnSpc>
            </a:pPr>
            <a:r>
              <a:rPr lang="en-US" sz="2399">
                <a:solidFill>
                  <a:srgbClr val="323232"/>
                </a:solidFill>
                <a:latin typeface="Sniglet"/>
                <a:ea typeface="Sniglet"/>
                <a:cs typeface="Sniglet"/>
                <a:sym typeface="Sniglet"/>
              </a:rPr>
              <a:t>Pada gambar pertama, terdeteksi adanya kerusakan infrastruktur berupa lubang di trotoar dengan label "Danger" dan skor probabilitas 0.5 dan 0.8. Spot ini dapat membahayakan pejalan kaki, terutama jika tidak terlihat jelas oleh pengguna jalan.</a:t>
            </a:r>
          </a:p>
          <a:p>
            <a:pPr algn="just">
              <a:lnSpc>
                <a:spcPts val="3359"/>
              </a:lnSpc>
            </a:pPr>
          </a:p>
          <a:p>
            <a:pPr algn="just">
              <a:lnSpc>
                <a:spcPts val="3359"/>
              </a:lnSpc>
              <a:spcBef>
                <a:spcPct val="0"/>
              </a:spcBef>
            </a:pPr>
            <a:r>
              <a:rPr lang="en-US" sz="2399">
                <a:solidFill>
                  <a:srgbClr val="323232"/>
                </a:solidFill>
                <a:latin typeface="Sniglet"/>
                <a:ea typeface="Sniglet"/>
                <a:cs typeface="Sniglet"/>
                <a:sym typeface="Sniglet"/>
              </a:rPr>
              <a:t>Pada gambar kedua, ditemukan spot dengan kerusakan trotoar yang ditandai dengan label "Danger" dan skor probabilitas 0.3 dan 0.4. Permukaan trotoar yang tidak rata ini menimbulkan risiko tergelincir atau tersandung, terutama bagi pengguna kursi roda atau pejalan kaki dengan disabilitas.</a:t>
            </a:r>
          </a:p>
          <a:p>
            <a:pPr algn="just">
              <a:lnSpc>
                <a:spcPts val="3359"/>
              </a:lnSpc>
              <a:spcBef>
                <a:spcPct val="0"/>
              </a:spcBef>
            </a:pPr>
          </a:p>
        </p:txBody>
      </p:sp>
      <p:grpSp>
        <p:nvGrpSpPr>
          <p:cNvPr name="Group 18" id="18"/>
          <p:cNvGrpSpPr/>
          <p:nvPr/>
        </p:nvGrpSpPr>
        <p:grpSpPr>
          <a:xfrm rot="0">
            <a:off x="228768" y="158921"/>
            <a:ext cx="1544977" cy="1473079"/>
            <a:chOff x="0" y="0"/>
            <a:chExt cx="2059970" cy="1964105"/>
          </a:xfrm>
        </p:grpSpPr>
        <p:sp>
          <p:nvSpPr>
            <p:cNvPr name="Freeform 19" id="19"/>
            <p:cNvSpPr/>
            <p:nvPr/>
          </p:nvSpPr>
          <p:spPr>
            <a:xfrm flipH="false" flipV="false" rot="0">
              <a:off x="0" y="0"/>
              <a:ext cx="2059970" cy="1964105"/>
            </a:xfrm>
            <a:custGeom>
              <a:avLst/>
              <a:gdLst/>
              <a:ahLst/>
              <a:cxnLst/>
              <a:rect r="r" b="b" t="t" l="l"/>
              <a:pathLst>
                <a:path h="1964105" w="2059970">
                  <a:moveTo>
                    <a:pt x="0" y="0"/>
                  </a:moveTo>
                  <a:lnTo>
                    <a:pt x="2059970" y="0"/>
                  </a:lnTo>
                  <a:lnTo>
                    <a:pt x="2059970" y="1964105"/>
                  </a:lnTo>
                  <a:lnTo>
                    <a:pt x="0" y="1964105"/>
                  </a:lnTo>
                  <a:lnTo>
                    <a:pt x="0" y="0"/>
                  </a:lnTo>
                  <a:close/>
                </a:path>
              </a:pathLst>
            </a:custGeom>
            <a:blipFill>
              <a:blip r:embed="rId9"/>
              <a:stretch>
                <a:fillRect l="0" t="0" r="0" b="0"/>
              </a:stretch>
            </a:blipFill>
          </p:spPr>
        </p:sp>
        <p:sp>
          <p:nvSpPr>
            <p:cNvPr name="TextBox 20" id="20"/>
            <p:cNvSpPr txBox="true"/>
            <p:nvPr/>
          </p:nvSpPr>
          <p:spPr>
            <a:xfrm rot="0">
              <a:off x="472730" y="257492"/>
              <a:ext cx="1187693" cy="1325723"/>
            </a:xfrm>
            <a:prstGeom prst="rect">
              <a:avLst/>
            </a:prstGeom>
          </p:spPr>
          <p:txBody>
            <a:bodyPr anchor="t" rtlCol="false" tIns="0" lIns="0" bIns="0" rIns="0">
              <a:spAutoFit/>
            </a:bodyPr>
            <a:lstStyle/>
            <a:p>
              <a:pPr algn="ctr">
                <a:lnSpc>
                  <a:spcPts val="8398"/>
                </a:lnSpc>
                <a:spcBef>
                  <a:spcPct val="0"/>
                </a:spcBef>
              </a:pPr>
              <a:r>
                <a:rPr lang="en-US" sz="5999">
                  <a:solidFill>
                    <a:srgbClr val="000000"/>
                  </a:solidFill>
                  <a:latin typeface="Gluten"/>
                  <a:ea typeface="Gluten"/>
                  <a:cs typeface="Gluten"/>
                  <a:sym typeface="Gluten"/>
                </a:rPr>
                <a:t>26</a:t>
              </a:r>
            </a:p>
          </p:txBody>
        </p:sp>
      </p:gr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C1E4FF">
                <a:alpha val="100000"/>
              </a:srgbClr>
            </a:gs>
            <a:gs pos="100000">
              <a:srgbClr val="6DBCE8">
                <a:alpha val="100000"/>
              </a:srgbClr>
            </a:gs>
          </a:gsLst>
          <a:lin ang="5400000"/>
        </a:gradFill>
      </p:bgPr>
    </p:bg>
    <p:spTree>
      <p:nvGrpSpPr>
        <p:cNvPr id="1" name=""/>
        <p:cNvGrpSpPr/>
        <p:nvPr/>
      </p:nvGrpSpPr>
      <p:grpSpPr>
        <a:xfrm>
          <a:off x="0" y="0"/>
          <a:ext cx="0" cy="0"/>
          <a:chOff x="0" y="0"/>
          <a:chExt cx="0" cy="0"/>
        </a:xfrm>
      </p:grpSpPr>
      <p:sp>
        <p:nvSpPr>
          <p:cNvPr name="Freeform 2" id="2"/>
          <p:cNvSpPr/>
          <p:nvPr/>
        </p:nvSpPr>
        <p:spPr>
          <a:xfrm flipH="false" flipV="false" rot="0">
            <a:off x="-240262" y="3241322"/>
            <a:ext cx="30562415" cy="5487397"/>
          </a:xfrm>
          <a:custGeom>
            <a:avLst/>
            <a:gdLst/>
            <a:ahLst/>
            <a:cxnLst/>
            <a:rect r="r" b="b" t="t" l="l"/>
            <a:pathLst>
              <a:path h="5487397" w="30562415">
                <a:moveTo>
                  <a:pt x="0" y="0"/>
                </a:moveTo>
                <a:lnTo>
                  <a:pt x="30562415" y="0"/>
                </a:lnTo>
                <a:lnTo>
                  <a:pt x="30562415" y="5487397"/>
                </a:lnTo>
                <a:lnTo>
                  <a:pt x="0" y="548739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398356" y="8728719"/>
            <a:ext cx="19327956" cy="2908838"/>
            <a:chOff x="0" y="0"/>
            <a:chExt cx="5090491" cy="766114"/>
          </a:xfrm>
        </p:grpSpPr>
        <p:sp>
          <p:nvSpPr>
            <p:cNvPr name="Freeform 4" id="4"/>
            <p:cNvSpPr/>
            <p:nvPr/>
          </p:nvSpPr>
          <p:spPr>
            <a:xfrm flipH="false" flipV="false" rot="0">
              <a:off x="0" y="0"/>
              <a:ext cx="5090490" cy="766114"/>
            </a:xfrm>
            <a:custGeom>
              <a:avLst/>
              <a:gdLst/>
              <a:ahLst/>
              <a:cxnLst/>
              <a:rect r="r" b="b" t="t" l="l"/>
              <a:pathLst>
                <a:path h="766114" w="5090490">
                  <a:moveTo>
                    <a:pt x="20428" y="0"/>
                  </a:moveTo>
                  <a:lnTo>
                    <a:pt x="5070062" y="0"/>
                  </a:lnTo>
                  <a:cubicBezTo>
                    <a:pt x="5081344" y="0"/>
                    <a:pt x="5090490" y="9146"/>
                    <a:pt x="5090490" y="20428"/>
                  </a:cubicBezTo>
                  <a:lnTo>
                    <a:pt x="5090490" y="745685"/>
                  </a:lnTo>
                  <a:cubicBezTo>
                    <a:pt x="5090490" y="756968"/>
                    <a:pt x="5081344" y="766114"/>
                    <a:pt x="5070062" y="766114"/>
                  </a:cubicBezTo>
                  <a:lnTo>
                    <a:pt x="20428" y="766114"/>
                  </a:lnTo>
                  <a:cubicBezTo>
                    <a:pt x="9146" y="766114"/>
                    <a:pt x="0" y="756968"/>
                    <a:pt x="0" y="745685"/>
                  </a:cubicBezTo>
                  <a:lnTo>
                    <a:pt x="0" y="20428"/>
                  </a:lnTo>
                  <a:cubicBezTo>
                    <a:pt x="0" y="9146"/>
                    <a:pt x="9146" y="0"/>
                    <a:pt x="20428" y="0"/>
                  </a:cubicBezTo>
                  <a:close/>
                </a:path>
              </a:pathLst>
            </a:custGeom>
            <a:solidFill>
              <a:srgbClr val="ADC1CD"/>
            </a:solidFill>
          </p:spPr>
        </p:sp>
        <p:sp>
          <p:nvSpPr>
            <p:cNvPr name="TextBox 5" id="5"/>
            <p:cNvSpPr txBox="true"/>
            <p:nvPr/>
          </p:nvSpPr>
          <p:spPr>
            <a:xfrm>
              <a:off x="0" y="-38100"/>
              <a:ext cx="5090491" cy="804214"/>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14280408" y="246100"/>
            <a:ext cx="3376080" cy="3316999"/>
          </a:xfrm>
          <a:custGeom>
            <a:avLst/>
            <a:gdLst/>
            <a:ahLst/>
            <a:cxnLst/>
            <a:rect r="r" b="b" t="t" l="l"/>
            <a:pathLst>
              <a:path h="3316999" w="3376080">
                <a:moveTo>
                  <a:pt x="0" y="0"/>
                </a:moveTo>
                <a:lnTo>
                  <a:pt x="3376080" y="0"/>
                </a:lnTo>
                <a:lnTo>
                  <a:pt x="3376080" y="3316999"/>
                </a:lnTo>
                <a:lnTo>
                  <a:pt x="0" y="3316999"/>
                </a:lnTo>
                <a:lnTo>
                  <a:pt x="0" y="0"/>
                </a:lnTo>
                <a:close/>
              </a:path>
            </a:pathLst>
          </a:custGeom>
          <a:blipFill>
            <a:blip r:embed="rId4"/>
            <a:stretch>
              <a:fillRect l="0" t="0" r="0" b="0"/>
            </a:stretch>
          </a:blipFill>
        </p:spPr>
      </p:sp>
      <p:sp>
        <p:nvSpPr>
          <p:cNvPr name="Freeform 7" id="7"/>
          <p:cNvSpPr/>
          <p:nvPr/>
        </p:nvSpPr>
        <p:spPr>
          <a:xfrm flipH="false" flipV="false" rot="0">
            <a:off x="8200242" y="405938"/>
            <a:ext cx="1014074" cy="884216"/>
          </a:xfrm>
          <a:custGeom>
            <a:avLst/>
            <a:gdLst/>
            <a:ahLst/>
            <a:cxnLst/>
            <a:rect r="r" b="b" t="t" l="l"/>
            <a:pathLst>
              <a:path h="884216" w="1014074">
                <a:moveTo>
                  <a:pt x="0" y="0"/>
                </a:moveTo>
                <a:lnTo>
                  <a:pt x="1014074" y="0"/>
                </a:lnTo>
                <a:lnTo>
                  <a:pt x="1014074" y="884216"/>
                </a:lnTo>
                <a:lnTo>
                  <a:pt x="0" y="884216"/>
                </a:lnTo>
                <a:lnTo>
                  <a:pt x="0" y="0"/>
                </a:lnTo>
                <a:close/>
              </a:path>
            </a:pathLst>
          </a:custGeom>
          <a:blipFill>
            <a:blip r:embed="rId5"/>
            <a:stretch>
              <a:fillRect l="-492499" t="-529256" r="0" b="-128919"/>
            </a:stretch>
          </a:blipFill>
        </p:spPr>
      </p:sp>
      <p:sp>
        <p:nvSpPr>
          <p:cNvPr name="Freeform 8" id="8"/>
          <p:cNvSpPr/>
          <p:nvPr/>
        </p:nvSpPr>
        <p:spPr>
          <a:xfrm flipH="false" flipV="false" rot="0">
            <a:off x="-1223018" y="2809191"/>
            <a:ext cx="3178879" cy="1167516"/>
          </a:xfrm>
          <a:custGeom>
            <a:avLst/>
            <a:gdLst/>
            <a:ahLst/>
            <a:cxnLst/>
            <a:rect r="r" b="b" t="t" l="l"/>
            <a:pathLst>
              <a:path h="1167516" w="3178879">
                <a:moveTo>
                  <a:pt x="0" y="0"/>
                </a:moveTo>
                <a:lnTo>
                  <a:pt x="3178880" y="0"/>
                </a:lnTo>
                <a:lnTo>
                  <a:pt x="3178880" y="1167516"/>
                </a:lnTo>
                <a:lnTo>
                  <a:pt x="0" y="1167516"/>
                </a:lnTo>
                <a:lnTo>
                  <a:pt x="0" y="0"/>
                </a:lnTo>
                <a:close/>
              </a:path>
            </a:pathLst>
          </a:custGeom>
          <a:blipFill>
            <a:blip r:embed="rId6">
              <a:alphaModFix amt="40000"/>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0">
            <a:off x="1955862" y="606466"/>
            <a:ext cx="1861525" cy="683687"/>
          </a:xfrm>
          <a:custGeom>
            <a:avLst/>
            <a:gdLst/>
            <a:ahLst/>
            <a:cxnLst/>
            <a:rect r="r" b="b" t="t" l="l"/>
            <a:pathLst>
              <a:path h="683687" w="1861525">
                <a:moveTo>
                  <a:pt x="0" y="0"/>
                </a:moveTo>
                <a:lnTo>
                  <a:pt x="1861525" y="0"/>
                </a:lnTo>
                <a:lnTo>
                  <a:pt x="1861525" y="683688"/>
                </a:lnTo>
                <a:lnTo>
                  <a:pt x="0" y="683688"/>
                </a:lnTo>
                <a:lnTo>
                  <a:pt x="0" y="0"/>
                </a:lnTo>
                <a:close/>
              </a:path>
            </a:pathLst>
          </a:custGeom>
          <a:blipFill>
            <a:blip r:embed="rId6">
              <a:alphaModFix amt="40000"/>
              <a:extLst>
                <a:ext uri="{96DAC541-7B7A-43D3-8B79-37D633B846F1}">
                  <asvg:svgBlip xmlns:asvg="http://schemas.microsoft.com/office/drawing/2016/SVG/main" r:embed="rId7"/>
                </a:ext>
              </a:extLst>
            </a:blip>
            <a:stretch>
              <a:fillRect l="0" t="0" r="0" b="0"/>
            </a:stretch>
          </a:blipFill>
        </p:spPr>
      </p:sp>
      <p:sp>
        <p:nvSpPr>
          <p:cNvPr name="Freeform 10" id="10"/>
          <p:cNvSpPr/>
          <p:nvPr/>
        </p:nvSpPr>
        <p:spPr>
          <a:xfrm flipH="false" flipV="false" rot="0">
            <a:off x="13455263" y="1939450"/>
            <a:ext cx="825145" cy="719481"/>
          </a:xfrm>
          <a:custGeom>
            <a:avLst/>
            <a:gdLst/>
            <a:ahLst/>
            <a:cxnLst/>
            <a:rect r="r" b="b" t="t" l="l"/>
            <a:pathLst>
              <a:path h="719481" w="825145">
                <a:moveTo>
                  <a:pt x="0" y="0"/>
                </a:moveTo>
                <a:lnTo>
                  <a:pt x="825145" y="0"/>
                </a:lnTo>
                <a:lnTo>
                  <a:pt x="825145" y="719480"/>
                </a:lnTo>
                <a:lnTo>
                  <a:pt x="0" y="719480"/>
                </a:lnTo>
                <a:lnTo>
                  <a:pt x="0" y="0"/>
                </a:lnTo>
                <a:close/>
              </a:path>
            </a:pathLst>
          </a:custGeom>
          <a:blipFill>
            <a:blip r:embed="rId5"/>
            <a:stretch>
              <a:fillRect l="-492499" t="-529256" r="0" b="-128919"/>
            </a:stretch>
          </a:blipFill>
        </p:spPr>
      </p:sp>
      <p:grpSp>
        <p:nvGrpSpPr>
          <p:cNvPr name="Group 11" id="11"/>
          <p:cNvGrpSpPr/>
          <p:nvPr/>
        </p:nvGrpSpPr>
        <p:grpSpPr>
          <a:xfrm rot="0">
            <a:off x="726294" y="9481049"/>
            <a:ext cx="17369035" cy="123726"/>
            <a:chOff x="0" y="0"/>
            <a:chExt cx="23158713" cy="164968"/>
          </a:xfrm>
        </p:grpSpPr>
        <p:grpSp>
          <p:nvGrpSpPr>
            <p:cNvPr name="Group 12" id="12"/>
            <p:cNvGrpSpPr/>
            <p:nvPr/>
          </p:nvGrpSpPr>
          <p:grpSpPr>
            <a:xfrm rot="0">
              <a:off x="0" y="0"/>
              <a:ext cx="2682534" cy="164968"/>
              <a:chOff x="0" y="0"/>
              <a:chExt cx="529883" cy="32586"/>
            </a:xfrm>
          </p:grpSpPr>
          <p:sp>
            <p:nvSpPr>
              <p:cNvPr name="Freeform 13" id="13"/>
              <p:cNvSpPr/>
              <p:nvPr/>
            </p:nvSpPr>
            <p:spPr>
              <a:xfrm flipH="false" flipV="false" rot="0">
                <a:off x="0" y="0"/>
                <a:ext cx="529883" cy="32586"/>
              </a:xfrm>
              <a:custGeom>
                <a:avLst/>
                <a:gdLst/>
                <a:ahLst/>
                <a:cxnLst/>
                <a:rect r="r" b="b" t="t" l="l"/>
                <a:pathLst>
                  <a:path h="32586" w="529883">
                    <a:moveTo>
                      <a:pt x="16293" y="0"/>
                    </a:moveTo>
                    <a:lnTo>
                      <a:pt x="513590" y="0"/>
                    </a:lnTo>
                    <a:cubicBezTo>
                      <a:pt x="517911" y="0"/>
                      <a:pt x="522056" y="1717"/>
                      <a:pt x="525111" y="4772"/>
                    </a:cubicBezTo>
                    <a:cubicBezTo>
                      <a:pt x="528167" y="7828"/>
                      <a:pt x="529883" y="11972"/>
                      <a:pt x="529883" y="16293"/>
                    </a:cubicBezTo>
                    <a:lnTo>
                      <a:pt x="529883" y="16293"/>
                    </a:lnTo>
                    <a:cubicBezTo>
                      <a:pt x="529883" y="25292"/>
                      <a:pt x="522589" y="32586"/>
                      <a:pt x="513590" y="32586"/>
                    </a:cubicBezTo>
                    <a:lnTo>
                      <a:pt x="16293" y="32586"/>
                    </a:lnTo>
                    <a:cubicBezTo>
                      <a:pt x="7295" y="32586"/>
                      <a:pt x="0" y="25292"/>
                      <a:pt x="0" y="16293"/>
                    </a:cubicBezTo>
                    <a:lnTo>
                      <a:pt x="0" y="16293"/>
                    </a:lnTo>
                    <a:cubicBezTo>
                      <a:pt x="0" y="7295"/>
                      <a:pt x="7295" y="0"/>
                      <a:pt x="16293" y="0"/>
                    </a:cubicBezTo>
                    <a:close/>
                  </a:path>
                </a:pathLst>
              </a:custGeom>
              <a:solidFill>
                <a:srgbClr val="FFFFFF"/>
              </a:solidFill>
            </p:spPr>
          </p:sp>
          <p:sp>
            <p:nvSpPr>
              <p:cNvPr name="TextBox 14" id="14"/>
              <p:cNvSpPr txBox="true"/>
              <p:nvPr/>
            </p:nvSpPr>
            <p:spPr>
              <a:xfrm>
                <a:off x="0" y="-38100"/>
                <a:ext cx="529883" cy="70686"/>
              </a:xfrm>
              <a:prstGeom prst="rect">
                <a:avLst/>
              </a:prstGeom>
            </p:spPr>
            <p:txBody>
              <a:bodyPr anchor="ctr" rtlCol="false" tIns="50800" lIns="50800" bIns="50800" rIns="50800"/>
              <a:lstStyle/>
              <a:p>
                <a:pPr algn="ctr">
                  <a:lnSpc>
                    <a:spcPts val="2659"/>
                  </a:lnSpc>
                  <a:spcBef>
                    <a:spcPct val="0"/>
                  </a:spcBef>
                </a:pPr>
              </a:p>
            </p:txBody>
          </p:sp>
        </p:grpSp>
        <p:grpSp>
          <p:nvGrpSpPr>
            <p:cNvPr name="Group 15" id="15"/>
            <p:cNvGrpSpPr/>
            <p:nvPr/>
          </p:nvGrpSpPr>
          <p:grpSpPr>
            <a:xfrm rot="0">
              <a:off x="4044750" y="0"/>
              <a:ext cx="2682534" cy="164968"/>
              <a:chOff x="0" y="0"/>
              <a:chExt cx="529883" cy="32586"/>
            </a:xfrm>
          </p:grpSpPr>
          <p:sp>
            <p:nvSpPr>
              <p:cNvPr name="Freeform 16" id="16"/>
              <p:cNvSpPr/>
              <p:nvPr/>
            </p:nvSpPr>
            <p:spPr>
              <a:xfrm flipH="false" flipV="false" rot="0">
                <a:off x="0" y="0"/>
                <a:ext cx="529883" cy="32586"/>
              </a:xfrm>
              <a:custGeom>
                <a:avLst/>
                <a:gdLst/>
                <a:ahLst/>
                <a:cxnLst/>
                <a:rect r="r" b="b" t="t" l="l"/>
                <a:pathLst>
                  <a:path h="32586" w="529883">
                    <a:moveTo>
                      <a:pt x="16293" y="0"/>
                    </a:moveTo>
                    <a:lnTo>
                      <a:pt x="513590" y="0"/>
                    </a:lnTo>
                    <a:cubicBezTo>
                      <a:pt x="517911" y="0"/>
                      <a:pt x="522056" y="1717"/>
                      <a:pt x="525111" y="4772"/>
                    </a:cubicBezTo>
                    <a:cubicBezTo>
                      <a:pt x="528167" y="7828"/>
                      <a:pt x="529883" y="11972"/>
                      <a:pt x="529883" y="16293"/>
                    </a:cubicBezTo>
                    <a:lnTo>
                      <a:pt x="529883" y="16293"/>
                    </a:lnTo>
                    <a:cubicBezTo>
                      <a:pt x="529883" y="25292"/>
                      <a:pt x="522589" y="32586"/>
                      <a:pt x="513590" y="32586"/>
                    </a:cubicBezTo>
                    <a:lnTo>
                      <a:pt x="16293" y="32586"/>
                    </a:lnTo>
                    <a:cubicBezTo>
                      <a:pt x="7295" y="32586"/>
                      <a:pt x="0" y="25292"/>
                      <a:pt x="0" y="16293"/>
                    </a:cubicBezTo>
                    <a:lnTo>
                      <a:pt x="0" y="16293"/>
                    </a:lnTo>
                    <a:cubicBezTo>
                      <a:pt x="0" y="7295"/>
                      <a:pt x="7295" y="0"/>
                      <a:pt x="16293" y="0"/>
                    </a:cubicBezTo>
                    <a:close/>
                  </a:path>
                </a:pathLst>
              </a:custGeom>
              <a:solidFill>
                <a:srgbClr val="FFFFFF"/>
              </a:solidFill>
            </p:spPr>
          </p:sp>
          <p:sp>
            <p:nvSpPr>
              <p:cNvPr name="TextBox 17" id="17"/>
              <p:cNvSpPr txBox="true"/>
              <p:nvPr/>
            </p:nvSpPr>
            <p:spPr>
              <a:xfrm>
                <a:off x="0" y="-38100"/>
                <a:ext cx="529883" cy="70686"/>
              </a:xfrm>
              <a:prstGeom prst="rect">
                <a:avLst/>
              </a:prstGeom>
            </p:spPr>
            <p:txBody>
              <a:bodyPr anchor="ctr" rtlCol="false" tIns="50800" lIns="50800" bIns="50800" rIns="50800"/>
              <a:lstStyle/>
              <a:p>
                <a:pPr algn="ctr">
                  <a:lnSpc>
                    <a:spcPts val="2659"/>
                  </a:lnSpc>
                  <a:spcBef>
                    <a:spcPct val="0"/>
                  </a:spcBef>
                </a:pPr>
              </a:p>
            </p:txBody>
          </p:sp>
        </p:grpSp>
        <p:grpSp>
          <p:nvGrpSpPr>
            <p:cNvPr name="Group 18" id="18"/>
            <p:cNvGrpSpPr/>
            <p:nvPr/>
          </p:nvGrpSpPr>
          <p:grpSpPr>
            <a:xfrm rot="0">
              <a:off x="8345246" y="0"/>
              <a:ext cx="2682534" cy="164968"/>
              <a:chOff x="0" y="0"/>
              <a:chExt cx="529883" cy="32586"/>
            </a:xfrm>
          </p:grpSpPr>
          <p:sp>
            <p:nvSpPr>
              <p:cNvPr name="Freeform 19" id="19"/>
              <p:cNvSpPr/>
              <p:nvPr/>
            </p:nvSpPr>
            <p:spPr>
              <a:xfrm flipH="false" flipV="false" rot="0">
                <a:off x="0" y="0"/>
                <a:ext cx="529883" cy="32586"/>
              </a:xfrm>
              <a:custGeom>
                <a:avLst/>
                <a:gdLst/>
                <a:ahLst/>
                <a:cxnLst/>
                <a:rect r="r" b="b" t="t" l="l"/>
                <a:pathLst>
                  <a:path h="32586" w="529883">
                    <a:moveTo>
                      <a:pt x="16293" y="0"/>
                    </a:moveTo>
                    <a:lnTo>
                      <a:pt x="513590" y="0"/>
                    </a:lnTo>
                    <a:cubicBezTo>
                      <a:pt x="517911" y="0"/>
                      <a:pt x="522056" y="1717"/>
                      <a:pt x="525111" y="4772"/>
                    </a:cubicBezTo>
                    <a:cubicBezTo>
                      <a:pt x="528167" y="7828"/>
                      <a:pt x="529883" y="11972"/>
                      <a:pt x="529883" y="16293"/>
                    </a:cubicBezTo>
                    <a:lnTo>
                      <a:pt x="529883" y="16293"/>
                    </a:lnTo>
                    <a:cubicBezTo>
                      <a:pt x="529883" y="25292"/>
                      <a:pt x="522589" y="32586"/>
                      <a:pt x="513590" y="32586"/>
                    </a:cubicBezTo>
                    <a:lnTo>
                      <a:pt x="16293" y="32586"/>
                    </a:lnTo>
                    <a:cubicBezTo>
                      <a:pt x="7295" y="32586"/>
                      <a:pt x="0" y="25292"/>
                      <a:pt x="0" y="16293"/>
                    </a:cubicBezTo>
                    <a:lnTo>
                      <a:pt x="0" y="16293"/>
                    </a:lnTo>
                    <a:cubicBezTo>
                      <a:pt x="0" y="7295"/>
                      <a:pt x="7295" y="0"/>
                      <a:pt x="16293" y="0"/>
                    </a:cubicBezTo>
                    <a:close/>
                  </a:path>
                </a:pathLst>
              </a:custGeom>
              <a:solidFill>
                <a:srgbClr val="FFFFFF"/>
              </a:solidFill>
            </p:spPr>
          </p:sp>
          <p:sp>
            <p:nvSpPr>
              <p:cNvPr name="TextBox 20" id="20"/>
              <p:cNvSpPr txBox="true"/>
              <p:nvPr/>
            </p:nvSpPr>
            <p:spPr>
              <a:xfrm>
                <a:off x="0" y="-38100"/>
                <a:ext cx="529883" cy="70686"/>
              </a:xfrm>
              <a:prstGeom prst="rect">
                <a:avLst/>
              </a:prstGeom>
            </p:spPr>
            <p:txBody>
              <a:bodyPr anchor="ctr" rtlCol="false" tIns="50800" lIns="50800" bIns="50800" rIns="50800"/>
              <a:lstStyle/>
              <a:p>
                <a:pPr algn="ctr">
                  <a:lnSpc>
                    <a:spcPts val="2659"/>
                  </a:lnSpc>
                  <a:spcBef>
                    <a:spcPct val="0"/>
                  </a:spcBef>
                </a:pPr>
              </a:p>
            </p:txBody>
          </p:sp>
        </p:grpSp>
        <p:grpSp>
          <p:nvGrpSpPr>
            <p:cNvPr name="Group 21" id="21"/>
            <p:cNvGrpSpPr/>
            <p:nvPr/>
          </p:nvGrpSpPr>
          <p:grpSpPr>
            <a:xfrm rot="0">
              <a:off x="12389996" y="0"/>
              <a:ext cx="2682534" cy="164968"/>
              <a:chOff x="0" y="0"/>
              <a:chExt cx="529883" cy="32586"/>
            </a:xfrm>
          </p:grpSpPr>
          <p:sp>
            <p:nvSpPr>
              <p:cNvPr name="Freeform 22" id="22"/>
              <p:cNvSpPr/>
              <p:nvPr/>
            </p:nvSpPr>
            <p:spPr>
              <a:xfrm flipH="false" flipV="false" rot="0">
                <a:off x="0" y="0"/>
                <a:ext cx="529883" cy="32586"/>
              </a:xfrm>
              <a:custGeom>
                <a:avLst/>
                <a:gdLst/>
                <a:ahLst/>
                <a:cxnLst/>
                <a:rect r="r" b="b" t="t" l="l"/>
                <a:pathLst>
                  <a:path h="32586" w="529883">
                    <a:moveTo>
                      <a:pt x="16293" y="0"/>
                    </a:moveTo>
                    <a:lnTo>
                      <a:pt x="513590" y="0"/>
                    </a:lnTo>
                    <a:cubicBezTo>
                      <a:pt x="517911" y="0"/>
                      <a:pt x="522056" y="1717"/>
                      <a:pt x="525111" y="4772"/>
                    </a:cubicBezTo>
                    <a:cubicBezTo>
                      <a:pt x="528167" y="7828"/>
                      <a:pt x="529883" y="11972"/>
                      <a:pt x="529883" y="16293"/>
                    </a:cubicBezTo>
                    <a:lnTo>
                      <a:pt x="529883" y="16293"/>
                    </a:lnTo>
                    <a:cubicBezTo>
                      <a:pt x="529883" y="25292"/>
                      <a:pt x="522589" y="32586"/>
                      <a:pt x="513590" y="32586"/>
                    </a:cubicBezTo>
                    <a:lnTo>
                      <a:pt x="16293" y="32586"/>
                    </a:lnTo>
                    <a:cubicBezTo>
                      <a:pt x="7295" y="32586"/>
                      <a:pt x="0" y="25292"/>
                      <a:pt x="0" y="16293"/>
                    </a:cubicBezTo>
                    <a:lnTo>
                      <a:pt x="0" y="16293"/>
                    </a:lnTo>
                    <a:cubicBezTo>
                      <a:pt x="0" y="7295"/>
                      <a:pt x="7295" y="0"/>
                      <a:pt x="16293" y="0"/>
                    </a:cubicBezTo>
                    <a:close/>
                  </a:path>
                </a:pathLst>
              </a:custGeom>
              <a:solidFill>
                <a:srgbClr val="FFFFFF"/>
              </a:solidFill>
            </p:spPr>
          </p:sp>
          <p:sp>
            <p:nvSpPr>
              <p:cNvPr name="TextBox 23" id="23"/>
              <p:cNvSpPr txBox="true"/>
              <p:nvPr/>
            </p:nvSpPr>
            <p:spPr>
              <a:xfrm>
                <a:off x="0" y="-38100"/>
                <a:ext cx="529883" cy="70686"/>
              </a:xfrm>
              <a:prstGeom prst="rect">
                <a:avLst/>
              </a:prstGeom>
            </p:spPr>
            <p:txBody>
              <a:bodyPr anchor="ctr" rtlCol="false" tIns="50800" lIns="50800" bIns="50800" rIns="50800"/>
              <a:lstStyle/>
              <a:p>
                <a:pPr algn="ctr">
                  <a:lnSpc>
                    <a:spcPts val="2659"/>
                  </a:lnSpc>
                  <a:spcBef>
                    <a:spcPct val="0"/>
                  </a:spcBef>
                </a:pPr>
              </a:p>
            </p:txBody>
          </p:sp>
        </p:grpSp>
        <p:grpSp>
          <p:nvGrpSpPr>
            <p:cNvPr name="Group 24" id="24"/>
            <p:cNvGrpSpPr/>
            <p:nvPr/>
          </p:nvGrpSpPr>
          <p:grpSpPr>
            <a:xfrm rot="0">
              <a:off x="16431430" y="0"/>
              <a:ext cx="2682534" cy="164968"/>
              <a:chOff x="0" y="0"/>
              <a:chExt cx="529883" cy="32586"/>
            </a:xfrm>
          </p:grpSpPr>
          <p:sp>
            <p:nvSpPr>
              <p:cNvPr name="Freeform 25" id="25"/>
              <p:cNvSpPr/>
              <p:nvPr/>
            </p:nvSpPr>
            <p:spPr>
              <a:xfrm flipH="false" flipV="false" rot="0">
                <a:off x="0" y="0"/>
                <a:ext cx="529883" cy="32586"/>
              </a:xfrm>
              <a:custGeom>
                <a:avLst/>
                <a:gdLst/>
                <a:ahLst/>
                <a:cxnLst/>
                <a:rect r="r" b="b" t="t" l="l"/>
                <a:pathLst>
                  <a:path h="32586" w="529883">
                    <a:moveTo>
                      <a:pt x="16293" y="0"/>
                    </a:moveTo>
                    <a:lnTo>
                      <a:pt x="513590" y="0"/>
                    </a:lnTo>
                    <a:cubicBezTo>
                      <a:pt x="517911" y="0"/>
                      <a:pt x="522056" y="1717"/>
                      <a:pt x="525111" y="4772"/>
                    </a:cubicBezTo>
                    <a:cubicBezTo>
                      <a:pt x="528167" y="7828"/>
                      <a:pt x="529883" y="11972"/>
                      <a:pt x="529883" y="16293"/>
                    </a:cubicBezTo>
                    <a:lnTo>
                      <a:pt x="529883" y="16293"/>
                    </a:lnTo>
                    <a:cubicBezTo>
                      <a:pt x="529883" y="25292"/>
                      <a:pt x="522589" y="32586"/>
                      <a:pt x="513590" y="32586"/>
                    </a:cubicBezTo>
                    <a:lnTo>
                      <a:pt x="16293" y="32586"/>
                    </a:lnTo>
                    <a:cubicBezTo>
                      <a:pt x="7295" y="32586"/>
                      <a:pt x="0" y="25292"/>
                      <a:pt x="0" y="16293"/>
                    </a:cubicBezTo>
                    <a:lnTo>
                      <a:pt x="0" y="16293"/>
                    </a:lnTo>
                    <a:cubicBezTo>
                      <a:pt x="0" y="7295"/>
                      <a:pt x="7295" y="0"/>
                      <a:pt x="16293" y="0"/>
                    </a:cubicBezTo>
                    <a:close/>
                  </a:path>
                </a:pathLst>
              </a:custGeom>
              <a:solidFill>
                <a:srgbClr val="FFFFFF"/>
              </a:solidFill>
            </p:spPr>
          </p:sp>
          <p:sp>
            <p:nvSpPr>
              <p:cNvPr name="TextBox 26" id="26"/>
              <p:cNvSpPr txBox="true"/>
              <p:nvPr/>
            </p:nvSpPr>
            <p:spPr>
              <a:xfrm>
                <a:off x="0" y="-38100"/>
                <a:ext cx="529883" cy="70686"/>
              </a:xfrm>
              <a:prstGeom prst="rect">
                <a:avLst/>
              </a:prstGeom>
            </p:spPr>
            <p:txBody>
              <a:bodyPr anchor="ctr" rtlCol="false" tIns="50800" lIns="50800" bIns="50800" rIns="50800"/>
              <a:lstStyle/>
              <a:p>
                <a:pPr algn="ctr">
                  <a:lnSpc>
                    <a:spcPts val="2659"/>
                  </a:lnSpc>
                  <a:spcBef>
                    <a:spcPct val="0"/>
                  </a:spcBef>
                </a:pPr>
              </a:p>
            </p:txBody>
          </p:sp>
        </p:grpSp>
        <p:grpSp>
          <p:nvGrpSpPr>
            <p:cNvPr name="Group 27" id="27"/>
            <p:cNvGrpSpPr/>
            <p:nvPr/>
          </p:nvGrpSpPr>
          <p:grpSpPr>
            <a:xfrm rot="0">
              <a:off x="20476179" y="0"/>
              <a:ext cx="2682534" cy="164968"/>
              <a:chOff x="0" y="0"/>
              <a:chExt cx="529883" cy="32586"/>
            </a:xfrm>
          </p:grpSpPr>
          <p:sp>
            <p:nvSpPr>
              <p:cNvPr name="Freeform 28" id="28"/>
              <p:cNvSpPr/>
              <p:nvPr/>
            </p:nvSpPr>
            <p:spPr>
              <a:xfrm flipH="false" flipV="false" rot="0">
                <a:off x="0" y="0"/>
                <a:ext cx="529883" cy="32586"/>
              </a:xfrm>
              <a:custGeom>
                <a:avLst/>
                <a:gdLst/>
                <a:ahLst/>
                <a:cxnLst/>
                <a:rect r="r" b="b" t="t" l="l"/>
                <a:pathLst>
                  <a:path h="32586" w="529883">
                    <a:moveTo>
                      <a:pt x="16293" y="0"/>
                    </a:moveTo>
                    <a:lnTo>
                      <a:pt x="513590" y="0"/>
                    </a:lnTo>
                    <a:cubicBezTo>
                      <a:pt x="517911" y="0"/>
                      <a:pt x="522056" y="1717"/>
                      <a:pt x="525111" y="4772"/>
                    </a:cubicBezTo>
                    <a:cubicBezTo>
                      <a:pt x="528167" y="7828"/>
                      <a:pt x="529883" y="11972"/>
                      <a:pt x="529883" y="16293"/>
                    </a:cubicBezTo>
                    <a:lnTo>
                      <a:pt x="529883" y="16293"/>
                    </a:lnTo>
                    <a:cubicBezTo>
                      <a:pt x="529883" y="25292"/>
                      <a:pt x="522589" y="32586"/>
                      <a:pt x="513590" y="32586"/>
                    </a:cubicBezTo>
                    <a:lnTo>
                      <a:pt x="16293" y="32586"/>
                    </a:lnTo>
                    <a:cubicBezTo>
                      <a:pt x="7295" y="32586"/>
                      <a:pt x="0" y="25292"/>
                      <a:pt x="0" y="16293"/>
                    </a:cubicBezTo>
                    <a:lnTo>
                      <a:pt x="0" y="16293"/>
                    </a:lnTo>
                    <a:cubicBezTo>
                      <a:pt x="0" y="7295"/>
                      <a:pt x="7295" y="0"/>
                      <a:pt x="16293" y="0"/>
                    </a:cubicBezTo>
                    <a:close/>
                  </a:path>
                </a:pathLst>
              </a:custGeom>
              <a:solidFill>
                <a:srgbClr val="FFFFFF"/>
              </a:solidFill>
            </p:spPr>
          </p:sp>
          <p:sp>
            <p:nvSpPr>
              <p:cNvPr name="TextBox 29" id="29"/>
              <p:cNvSpPr txBox="true"/>
              <p:nvPr/>
            </p:nvSpPr>
            <p:spPr>
              <a:xfrm>
                <a:off x="0" y="-38100"/>
                <a:ext cx="529883" cy="70686"/>
              </a:xfrm>
              <a:prstGeom prst="rect">
                <a:avLst/>
              </a:prstGeom>
            </p:spPr>
            <p:txBody>
              <a:bodyPr anchor="ctr" rtlCol="false" tIns="50800" lIns="50800" bIns="50800" rIns="50800"/>
              <a:lstStyle/>
              <a:p>
                <a:pPr algn="ctr">
                  <a:lnSpc>
                    <a:spcPts val="2659"/>
                  </a:lnSpc>
                  <a:spcBef>
                    <a:spcPct val="0"/>
                  </a:spcBef>
                </a:pPr>
              </a:p>
            </p:txBody>
          </p:sp>
        </p:grpSp>
      </p:grpSp>
      <p:grpSp>
        <p:nvGrpSpPr>
          <p:cNvPr name="Group 30" id="30"/>
          <p:cNvGrpSpPr/>
          <p:nvPr/>
        </p:nvGrpSpPr>
        <p:grpSpPr>
          <a:xfrm rot="0">
            <a:off x="2474052" y="4233555"/>
            <a:ext cx="10220994" cy="3839031"/>
            <a:chOff x="0" y="0"/>
            <a:chExt cx="2691949" cy="1011103"/>
          </a:xfrm>
        </p:grpSpPr>
        <p:sp>
          <p:nvSpPr>
            <p:cNvPr name="Freeform 31" id="31"/>
            <p:cNvSpPr/>
            <p:nvPr/>
          </p:nvSpPr>
          <p:spPr>
            <a:xfrm flipH="false" flipV="false" rot="0">
              <a:off x="0" y="0"/>
              <a:ext cx="2691949" cy="1011103"/>
            </a:xfrm>
            <a:custGeom>
              <a:avLst/>
              <a:gdLst/>
              <a:ahLst/>
              <a:cxnLst/>
              <a:rect r="r" b="b" t="t" l="l"/>
              <a:pathLst>
                <a:path h="1011103" w="2691949">
                  <a:moveTo>
                    <a:pt x="38630" y="0"/>
                  </a:moveTo>
                  <a:lnTo>
                    <a:pt x="2653319" y="0"/>
                  </a:lnTo>
                  <a:cubicBezTo>
                    <a:pt x="2663564" y="0"/>
                    <a:pt x="2673390" y="4070"/>
                    <a:pt x="2680634" y="11314"/>
                  </a:cubicBezTo>
                  <a:cubicBezTo>
                    <a:pt x="2687879" y="18559"/>
                    <a:pt x="2691949" y="28385"/>
                    <a:pt x="2691949" y="38630"/>
                  </a:cubicBezTo>
                  <a:lnTo>
                    <a:pt x="2691949" y="972473"/>
                  </a:lnTo>
                  <a:cubicBezTo>
                    <a:pt x="2691949" y="993808"/>
                    <a:pt x="2674654" y="1011103"/>
                    <a:pt x="2653319" y="1011103"/>
                  </a:cubicBezTo>
                  <a:lnTo>
                    <a:pt x="38630" y="1011103"/>
                  </a:lnTo>
                  <a:cubicBezTo>
                    <a:pt x="28385" y="1011103"/>
                    <a:pt x="18559" y="1007033"/>
                    <a:pt x="11314" y="999788"/>
                  </a:cubicBezTo>
                  <a:cubicBezTo>
                    <a:pt x="4070" y="992544"/>
                    <a:pt x="0" y="982718"/>
                    <a:pt x="0" y="972473"/>
                  </a:cubicBezTo>
                  <a:lnTo>
                    <a:pt x="0" y="38630"/>
                  </a:lnTo>
                  <a:cubicBezTo>
                    <a:pt x="0" y="17295"/>
                    <a:pt x="17295" y="0"/>
                    <a:pt x="38630" y="0"/>
                  </a:cubicBezTo>
                  <a:close/>
                </a:path>
              </a:pathLst>
            </a:custGeom>
            <a:solidFill>
              <a:srgbClr val="FFFFFF"/>
            </a:solidFill>
          </p:spPr>
        </p:sp>
        <p:sp>
          <p:nvSpPr>
            <p:cNvPr name="TextBox 32" id="32"/>
            <p:cNvSpPr txBox="true"/>
            <p:nvPr/>
          </p:nvSpPr>
          <p:spPr>
            <a:xfrm>
              <a:off x="0" y="-38100"/>
              <a:ext cx="2691949" cy="1049203"/>
            </a:xfrm>
            <a:prstGeom prst="rect">
              <a:avLst/>
            </a:prstGeom>
          </p:spPr>
          <p:txBody>
            <a:bodyPr anchor="ctr" rtlCol="false" tIns="50800" lIns="50800" bIns="50800" rIns="50800"/>
            <a:lstStyle/>
            <a:p>
              <a:pPr algn="ctr">
                <a:lnSpc>
                  <a:spcPts val="2659"/>
                </a:lnSpc>
                <a:spcBef>
                  <a:spcPct val="0"/>
                </a:spcBef>
              </a:pPr>
            </a:p>
          </p:txBody>
        </p:sp>
      </p:grpSp>
      <p:sp>
        <p:nvSpPr>
          <p:cNvPr name="Freeform 33" id="33"/>
          <p:cNvSpPr/>
          <p:nvPr/>
        </p:nvSpPr>
        <p:spPr>
          <a:xfrm flipH="false" flipV="false" rot="0">
            <a:off x="15103174" y="3040072"/>
            <a:ext cx="3826427" cy="1405342"/>
          </a:xfrm>
          <a:custGeom>
            <a:avLst/>
            <a:gdLst/>
            <a:ahLst/>
            <a:cxnLst/>
            <a:rect r="r" b="b" t="t" l="l"/>
            <a:pathLst>
              <a:path h="1405342" w="3826427">
                <a:moveTo>
                  <a:pt x="0" y="0"/>
                </a:moveTo>
                <a:lnTo>
                  <a:pt x="3826427" y="0"/>
                </a:lnTo>
                <a:lnTo>
                  <a:pt x="3826427" y="1405342"/>
                </a:lnTo>
                <a:lnTo>
                  <a:pt x="0" y="1405342"/>
                </a:lnTo>
                <a:lnTo>
                  <a:pt x="0" y="0"/>
                </a:lnTo>
                <a:close/>
              </a:path>
            </a:pathLst>
          </a:custGeom>
          <a:blipFill>
            <a:blip r:embed="rId6">
              <a:alphaModFix amt="40000"/>
              <a:extLst>
                <a:ext uri="{96DAC541-7B7A-43D3-8B79-37D633B846F1}">
                  <asvg:svgBlip xmlns:asvg="http://schemas.microsoft.com/office/drawing/2016/SVG/main" r:embed="rId7"/>
                </a:ext>
              </a:extLst>
            </a:blip>
            <a:stretch>
              <a:fillRect l="0" t="0" r="0" b="0"/>
            </a:stretch>
          </a:blipFill>
        </p:spPr>
      </p:sp>
      <p:sp>
        <p:nvSpPr>
          <p:cNvPr name="Freeform 34" id="34"/>
          <p:cNvSpPr/>
          <p:nvPr/>
        </p:nvSpPr>
        <p:spPr>
          <a:xfrm flipH="false" flipV="false" rot="0">
            <a:off x="2061479" y="5265540"/>
            <a:ext cx="825145" cy="719481"/>
          </a:xfrm>
          <a:custGeom>
            <a:avLst/>
            <a:gdLst/>
            <a:ahLst/>
            <a:cxnLst/>
            <a:rect r="r" b="b" t="t" l="l"/>
            <a:pathLst>
              <a:path h="719481" w="825145">
                <a:moveTo>
                  <a:pt x="0" y="0"/>
                </a:moveTo>
                <a:lnTo>
                  <a:pt x="825145" y="0"/>
                </a:lnTo>
                <a:lnTo>
                  <a:pt x="825145" y="719481"/>
                </a:lnTo>
                <a:lnTo>
                  <a:pt x="0" y="719481"/>
                </a:lnTo>
                <a:lnTo>
                  <a:pt x="0" y="0"/>
                </a:lnTo>
                <a:close/>
              </a:path>
            </a:pathLst>
          </a:custGeom>
          <a:blipFill>
            <a:blip r:embed="rId5"/>
            <a:stretch>
              <a:fillRect l="-492499" t="-529256" r="0" b="-128919"/>
            </a:stretch>
          </a:blipFill>
        </p:spPr>
      </p:sp>
      <p:sp>
        <p:nvSpPr>
          <p:cNvPr name="Freeform 35" id="35"/>
          <p:cNvSpPr/>
          <p:nvPr/>
        </p:nvSpPr>
        <p:spPr>
          <a:xfrm flipH="false" flipV="false" rot="0">
            <a:off x="15141747" y="4613919"/>
            <a:ext cx="1653401" cy="4114800"/>
          </a:xfrm>
          <a:custGeom>
            <a:avLst/>
            <a:gdLst/>
            <a:ahLst/>
            <a:cxnLst/>
            <a:rect r="r" b="b" t="t" l="l"/>
            <a:pathLst>
              <a:path h="4114800" w="1653401">
                <a:moveTo>
                  <a:pt x="0" y="0"/>
                </a:moveTo>
                <a:lnTo>
                  <a:pt x="1653402" y="0"/>
                </a:lnTo>
                <a:lnTo>
                  <a:pt x="1653402"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36" id="36"/>
          <p:cNvSpPr txBox="true"/>
          <p:nvPr/>
        </p:nvSpPr>
        <p:spPr>
          <a:xfrm rot="0">
            <a:off x="2474052" y="1890060"/>
            <a:ext cx="10220994" cy="1074420"/>
          </a:xfrm>
          <a:prstGeom prst="rect">
            <a:avLst/>
          </a:prstGeom>
        </p:spPr>
        <p:txBody>
          <a:bodyPr anchor="t" rtlCol="false" tIns="0" lIns="0" bIns="0" rIns="0">
            <a:spAutoFit/>
          </a:bodyPr>
          <a:lstStyle/>
          <a:p>
            <a:pPr algn="ctr">
              <a:lnSpc>
                <a:spcPts val="7740"/>
              </a:lnSpc>
            </a:pPr>
            <a:r>
              <a:rPr lang="en-US" sz="9000">
                <a:solidFill>
                  <a:srgbClr val="323232"/>
                </a:solidFill>
                <a:latin typeface="Balabeloo"/>
                <a:ea typeface="Balabeloo"/>
                <a:cs typeface="Balabeloo"/>
                <a:sym typeface="Balabeloo"/>
              </a:rPr>
              <a:t>KESIMPULAN</a:t>
            </a:r>
          </a:p>
        </p:txBody>
      </p:sp>
      <p:sp>
        <p:nvSpPr>
          <p:cNvPr name="TextBox 37" id="37"/>
          <p:cNvSpPr txBox="true"/>
          <p:nvPr/>
        </p:nvSpPr>
        <p:spPr>
          <a:xfrm rot="0">
            <a:off x="3010631" y="4594146"/>
            <a:ext cx="9147834" cy="3060700"/>
          </a:xfrm>
          <a:prstGeom prst="rect">
            <a:avLst/>
          </a:prstGeom>
        </p:spPr>
        <p:txBody>
          <a:bodyPr anchor="t" rtlCol="false" tIns="0" lIns="0" bIns="0" rIns="0">
            <a:spAutoFit/>
          </a:bodyPr>
          <a:lstStyle/>
          <a:p>
            <a:pPr algn="ctr">
              <a:lnSpc>
                <a:spcPts val="3500"/>
              </a:lnSpc>
              <a:spcBef>
                <a:spcPct val="0"/>
              </a:spcBef>
            </a:pPr>
            <a:r>
              <a:rPr lang="en-US" sz="2500">
                <a:solidFill>
                  <a:srgbClr val="323232"/>
                </a:solidFill>
                <a:latin typeface="Sniglet"/>
                <a:ea typeface="Sniglet"/>
                <a:cs typeface="Sniglet"/>
                <a:sym typeface="Sniglet"/>
              </a:rPr>
              <a:t>Beberapa spot di Kampus Unhas Tamalanrea memiliki infrastruktur yang membahayakan pejalan kaki, seperti trotoar rusak, lubang terbuka, dan permukaan tidak rata. Identifikasi dan analisis berbasis AI berhasil memetakan area berisiko untuk memprioritaskan perbaikan. Dataset ini menjadi acuan penting bagi peningkatan keselamatan, kenyamanan, dan perencanaan infrastruktur kampus yang lebih inklusif dan berkelanjutan.</a:t>
            </a:r>
          </a:p>
        </p:txBody>
      </p:sp>
      <p:grpSp>
        <p:nvGrpSpPr>
          <p:cNvPr name="Group 38" id="38"/>
          <p:cNvGrpSpPr/>
          <p:nvPr/>
        </p:nvGrpSpPr>
        <p:grpSpPr>
          <a:xfrm rot="0">
            <a:off x="228768" y="158921"/>
            <a:ext cx="1544977" cy="1473079"/>
            <a:chOff x="0" y="0"/>
            <a:chExt cx="2059970" cy="1964105"/>
          </a:xfrm>
        </p:grpSpPr>
        <p:sp>
          <p:nvSpPr>
            <p:cNvPr name="Freeform 39" id="39"/>
            <p:cNvSpPr/>
            <p:nvPr/>
          </p:nvSpPr>
          <p:spPr>
            <a:xfrm flipH="false" flipV="false" rot="0">
              <a:off x="0" y="0"/>
              <a:ext cx="2059970" cy="1964105"/>
            </a:xfrm>
            <a:custGeom>
              <a:avLst/>
              <a:gdLst/>
              <a:ahLst/>
              <a:cxnLst/>
              <a:rect r="r" b="b" t="t" l="l"/>
              <a:pathLst>
                <a:path h="1964105" w="2059970">
                  <a:moveTo>
                    <a:pt x="0" y="0"/>
                  </a:moveTo>
                  <a:lnTo>
                    <a:pt x="2059970" y="0"/>
                  </a:lnTo>
                  <a:lnTo>
                    <a:pt x="2059970" y="1964105"/>
                  </a:lnTo>
                  <a:lnTo>
                    <a:pt x="0" y="1964105"/>
                  </a:lnTo>
                  <a:lnTo>
                    <a:pt x="0" y="0"/>
                  </a:lnTo>
                  <a:close/>
                </a:path>
              </a:pathLst>
            </a:custGeom>
            <a:blipFill>
              <a:blip r:embed="rId10"/>
              <a:stretch>
                <a:fillRect l="0" t="0" r="0" b="0"/>
              </a:stretch>
            </a:blipFill>
          </p:spPr>
        </p:sp>
        <p:sp>
          <p:nvSpPr>
            <p:cNvPr name="TextBox 40" id="40"/>
            <p:cNvSpPr txBox="true"/>
            <p:nvPr/>
          </p:nvSpPr>
          <p:spPr>
            <a:xfrm rot="0">
              <a:off x="472730" y="257492"/>
              <a:ext cx="1187693" cy="1325723"/>
            </a:xfrm>
            <a:prstGeom prst="rect">
              <a:avLst/>
            </a:prstGeom>
          </p:spPr>
          <p:txBody>
            <a:bodyPr anchor="t" rtlCol="false" tIns="0" lIns="0" bIns="0" rIns="0">
              <a:spAutoFit/>
            </a:bodyPr>
            <a:lstStyle/>
            <a:p>
              <a:pPr algn="ctr">
                <a:lnSpc>
                  <a:spcPts val="8398"/>
                </a:lnSpc>
                <a:spcBef>
                  <a:spcPct val="0"/>
                </a:spcBef>
              </a:pPr>
              <a:r>
                <a:rPr lang="en-US" sz="5999">
                  <a:solidFill>
                    <a:srgbClr val="000000"/>
                  </a:solidFill>
                  <a:latin typeface="Gluten"/>
                  <a:ea typeface="Gluten"/>
                  <a:cs typeface="Gluten"/>
                  <a:sym typeface="Gluten"/>
                </a:rPr>
                <a:t>27</a:t>
              </a:r>
            </a:p>
          </p:txBody>
        </p:sp>
      </p:gr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C1E4FF">
                <a:alpha val="100000"/>
              </a:srgbClr>
            </a:gs>
            <a:gs pos="100000">
              <a:srgbClr val="8FD7FF">
                <a:alpha val="100000"/>
              </a:srgbClr>
            </a:gs>
          </a:gsLst>
          <a:lin ang="5400000"/>
        </a:gradFill>
      </p:bgPr>
    </p:bg>
    <p:spTree>
      <p:nvGrpSpPr>
        <p:cNvPr id="1" name=""/>
        <p:cNvGrpSpPr/>
        <p:nvPr/>
      </p:nvGrpSpPr>
      <p:grpSpPr>
        <a:xfrm>
          <a:off x="0" y="0"/>
          <a:ext cx="0" cy="0"/>
          <a:chOff x="0" y="0"/>
          <a:chExt cx="0" cy="0"/>
        </a:xfrm>
      </p:grpSpPr>
      <p:sp>
        <p:nvSpPr>
          <p:cNvPr name="Freeform 2" id="2"/>
          <p:cNvSpPr/>
          <p:nvPr/>
        </p:nvSpPr>
        <p:spPr>
          <a:xfrm flipH="false" flipV="false" rot="0">
            <a:off x="-2130742" y="6228969"/>
            <a:ext cx="22040613" cy="3957331"/>
          </a:xfrm>
          <a:custGeom>
            <a:avLst/>
            <a:gdLst/>
            <a:ahLst/>
            <a:cxnLst/>
            <a:rect r="r" b="b" t="t" l="l"/>
            <a:pathLst>
              <a:path h="3957331" w="22040613">
                <a:moveTo>
                  <a:pt x="0" y="0"/>
                </a:moveTo>
                <a:lnTo>
                  <a:pt x="22040614" y="0"/>
                </a:lnTo>
                <a:lnTo>
                  <a:pt x="22040614" y="3957331"/>
                </a:lnTo>
                <a:lnTo>
                  <a:pt x="0" y="395733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519978" y="9791037"/>
            <a:ext cx="19327956" cy="2908838"/>
            <a:chOff x="0" y="0"/>
            <a:chExt cx="5090491" cy="766114"/>
          </a:xfrm>
        </p:grpSpPr>
        <p:sp>
          <p:nvSpPr>
            <p:cNvPr name="Freeform 4" id="4"/>
            <p:cNvSpPr/>
            <p:nvPr/>
          </p:nvSpPr>
          <p:spPr>
            <a:xfrm flipH="false" flipV="false" rot="0">
              <a:off x="0" y="0"/>
              <a:ext cx="5090490" cy="766114"/>
            </a:xfrm>
            <a:custGeom>
              <a:avLst/>
              <a:gdLst/>
              <a:ahLst/>
              <a:cxnLst/>
              <a:rect r="r" b="b" t="t" l="l"/>
              <a:pathLst>
                <a:path h="766114" w="5090490">
                  <a:moveTo>
                    <a:pt x="20428" y="0"/>
                  </a:moveTo>
                  <a:lnTo>
                    <a:pt x="5070062" y="0"/>
                  </a:lnTo>
                  <a:cubicBezTo>
                    <a:pt x="5081344" y="0"/>
                    <a:pt x="5090490" y="9146"/>
                    <a:pt x="5090490" y="20428"/>
                  </a:cubicBezTo>
                  <a:lnTo>
                    <a:pt x="5090490" y="745685"/>
                  </a:lnTo>
                  <a:cubicBezTo>
                    <a:pt x="5090490" y="756968"/>
                    <a:pt x="5081344" y="766114"/>
                    <a:pt x="5070062" y="766114"/>
                  </a:cubicBezTo>
                  <a:lnTo>
                    <a:pt x="20428" y="766114"/>
                  </a:lnTo>
                  <a:cubicBezTo>
                    <a:pt x="9146" y="766114"/>
                    <a:pt x="0" y="756968"/>
                    <a:pt x="0" y="745685"/>
                  </a:cubicBezTo>
                  <a:lnTo>
                    <a:pt x="0" y="20428"/>
                  </a:lnTo>
                  <a:cubicBezTo>
                    <a:pt x="0" y="9146"/>
                    <a:pt x="9146" y="0"/>
                    <a:pt x="20428" y="0"/>
                  </a:cubicBezTo>
                  <a:close/>
                </a:path>
              </a:pathLst>
            </a:custGeom>
            <a:solidFill>
              <a:srgbClr val="ADC1CD"/>
            </a:solidFill>
          </p:spPr>
        </p:sp>
        <p:sp>
          <p:nvSpPr>
            <p:cNvPr name="TextBox 5" id="5"/>
            <p:cNvSpPr txBox="true"/>
            <p:nvPr/>
          </p:nvSpPr>
          <p:spPr>
            <a:xfrm>
              <a:off x="0" y="-38100"/>
              <a:ext cx="5090491" cy="804214"/>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15655574" y="-1295553"/>
            <a:ext cx="3764177" cy="3698304"/>
          </a:xfrm>
          <a:custGeom>
            <a:avLst/>
            <a:gdLst/>
            <a:ahLst/>
            <a:cxnLst/>
            <a:rect r="r" b="b" t="t" l="l"/>
            <a:pathLst>
              <a:path h="3698304" w="3764177">
                <a:moveTo>
                  <a:pt x="0" y="0"/>
                </a:moveTo>
                <a:lnTo>
                  <a:pt x="3764177" y="0"/>
                </a:lnTo>
                <a:lnTo>
                  <a:pt x="3764177" y="3698304"/>
                </a:lnTo>
                <a:lnTo>
                  <a:pt x="0" y="3698304"/>
                </a:lnTo>
                <a:lnTo>
                  <a:pt x="0" y="0"/>
                </a:lnTo>
                <a:close/>
              </a:path>
            </a:pathLst>
          </a:custGeom>
          <a:blipFill>
            <a:blip r:embed="rId4"/>
            <a:stretch>
              <a:fillRect l="0" t="0" r="0" b="0"/>
            </a:stretch>
          </a:blipFill>
        </p:spPr>
      </p:sp>
      <p:sp>
        <p:nvSpPr>
          <p:cNvPr name="Freeform 7" id="7"/>
          <p:cNvSpPr/>
          <p:nvPr/>
        </p:nvSpPr>
        <p:spPr>
          <a:xfrm flipH="false" flipV="false" rot="0">
            <a:off x="7031548" y="424712"/>
            <a:ext cx="3729817" cy="1369860"/>
          </a:xfrm>
          <a:custGeom>
            <a:avLst/>
            <a:gdLst/>
            <a:ahLst/>
            <a:cxnLst/>
            <a:rect r="r" b="b" t="t" l="l"/>
            <a:pathLst>
              <a:path h="1369860" w="3729817">
                <a:moveTo>
                  <a:pt x="0" y="0"/>
                </a:moveTo>
                <a:lnTo>
                  <a:pt x="3729817" y="0"/>
                </a:lnTo>
                <a:lnTo>
                  <a:pt x="3729817" y="1369860"/>
                </a:lnTo>
                <a:lnTo>
                  <a:pt x="0" y="1369860"/>
                </a:lnTo>
                <a:lnTo>
                  <a:pt x="0" y="0"/>
                </a:lnTo>
                <a:close/>
              </a:path>
            </a:pathLst>
          </a:custGeom>
          <a:blipFill>
            <a:blip r:embed="rId5">
              <a:alphaModFix amt="40000"/>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1420069" y="6168676"/>
            <a:ext cx="3102083" cy="1139310"/>
          </a:xfrm>
          <a:custGeom>
            <a:avLst/>
            <a:gdLst/>
            <a:ahLst/>
            <a:cxnLst/>
            <a:rect r="r" b="b" t="t" l="l"/>
            <a:pathLst>
              <a:path h="1139310" w="3102083">
                <a:moveTo>
                  <a:pt x="0" y="0"/>
                </a:moveTo>
                <a:lnTo>
                  <a:pt x="3102083" y="0"/>
                </a:lnTo>
                <a:lnTo>
                  <a:pt x="3102083" y="1139310"/>
                </a:lnTo>
                <a:lnTo>
                  <a:pt x="0" y="1139310"/>
                </a:lnTo>
                <a:lnTo>
                  <a:pt x="0" y="0"/>
                </a:lnTo>
                <a:close/>
              </a:path>
            </a:pathLst>
          </a:custGeom>
          <a:blipFill>
            <a:blip r:embed="rId5">
              <a:alphaModFix amt="40000"/>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0">
            <a:off x="16317668" y="4687983"/>
            <a:ext cx="3102083" cy="1139310"/>
          </a:xfrm>
          <a:custGeom>
            <a:avLst/>
            <a:gdLst/>
            <a:ahLst/>
            <a:cxnLst/>
            <a:rect r="r" b="b" t="t" l="l"/>
            <a:pathLst>
              <a:path h="1139310" w="3102083">
                <a:moveTo>
                  <a:pt x="0" y="0"/>
                </a:moveTo>
                <a:lnTo>
                  <a:pt x="3102083" y="0"/>
                </a:lnTo>
                <a:lnTo>
                  <a:pt x="3102083" y="1139310"/>
                </a:lnTo>
                <a:lnTo>
                  <a:pt x="0" y="1139310"/>
                </a:lnTo>
                <a:lnTo>
                  <a:pt x="0" y="0"/>
                </a:lnTo>
                <a:close/>
              </a:path>
            </a:pathLst>
          </a:custGeom>
          <a:blipFill>
            <a:blip r:embed="rId5">
              <a:alphaModFix amt="40000"/>
              <a:extLst>
                <a:ext uri="{96DAC541-7B7A-43D3-8B79-37D633B846F1}">
                  <asvg:svgBlip xmlns:asvg="http://schemas.microsoft.com/office/drawing/2016/SVG/main" r:embed="rId6"/>
                </a:ext>
              </a:extLst>
            </a:blip>
            <a:stretch>
              <a:fillRect l="0" t="0" r="0" b="0"/>
            </a:stretch>
          </a:blipFill>
        </p:spPr>
      </p:sp>
      <p:sp>
        <p:nvSpPr>
          <p:cNvPr name="Freeform 10" id="10"/>
          <p:cNvSpPr/>
          <p:nvPr/>
        </p:nvSpPr>
        <p:spPr>
          <a:xfrm flipH="false" flipV="false" rot="0">
            <a:off x="462020" y="6101935"/>
            <a:ext cx="3521991" cy="4042458"/>
          </a:xfrm>
          <a:custGeom>
            <a:avLst/>
            <a:gdLst/>
            <a:ahLst/>
            <a:cxnLst/>
            <a:rect r="r" b="b" t="t" l="l"/>
            <a:pathLst>
              <a:path h="4042458" w="3521991">
                <a:moveTo>
                  <a:pt x="0" y="0"/>
                </a:moveTo>
                <a:lnTo>
                  <a:pt x="3521991" y="0"/>
                </a:lnTo>
                <a:lnTo>
                  <a:pt x="3521991" y="4042458"/>
                </a:lnTo>
                <a:lnTo>
                  <a:pt x="0" y="4042458"/>
                </a:lnTo>
                <a:lnTo>
                  <a:pt x="0" y="0"/>
                </a:lnTo>
                <a:close/>
              </a:path>
            </a:pathLst>
          </a:custGeom>
          <a:blipFill>
            <a:blip r:embed="rId7"/>
            <a:stretch>
              <a:fillRect l="0" t="0" r="0" b="0"/>
            </a:stretch>
          </a:blipFill>
        </p:spPr>
      </p:sp>
      <p:sp>
        <p:nvSpPr>
          <p:cNvPr name="Freeform 11" id="11"/>
          <p:cNvSpPr/>
          <p:nvPr/>
        </p:nvSpPr>
        <p:spPr>
          <a:xfrm flipH="false" flipV="false" rot="-253910">
            <a:off x="2729927" y="108466"/>
            <a:ext cx="12828145" cy="7488430"/>
          </a:xfrm>
          <a:custGeom>
            <a:avLst/>
            <a:gdLst/>
            <a:ahLst/>
            <a:cxnLst/>
            <a:rect r="r" b="b" t="t" l="l"/>
            <a:pathLst>
              <a:path h="7488430" w="12828145">
                <a:moveTo>
                  <a:pt x="0" y="0"/>
                </a:moveTo>
                <a:lnTo>
                  <a:pt x="12828146" y="0"/>
                </a:lnTo>
                <a:lnTo>
                  <a:pt x="12828146" y="7488430"/>
                </a:lnTo>
                <a:lnTo>
                  <a:pt x="0" y="7488430"/>
                </a:lnTo>
                <a:lnTo>
                  <a:pt x="0" y="0"/>
                </a:lnTo>
                <a:close/>
              </a:path>
            </a:pathLst>
          </a:custGeom>
          <a:blipFill>
            <a:blip r:embed="rId8"/>
            <a:stretch>
              <a:fillRect l="0" t="0" r="0" b="0"/>
            </a:stretch>
          </a:blipFill>
        </p:spPr>
      </p:sp>
      <p:sp>
        <p:nvSpPr>
          <p:cNvPr name="Freeform 12" id="12"/>
          <p:cNvSpPr/>
          <p:nvPr/>
        </p:nvSpPr>
        <p:spPr>
          <a:xfrm flipH="false" flipV="false" rot="0">
            <a:off x="14942546" y="5975603"/>
            <a:ext cx="3345454" cy="4168790"/>
          </a:xfrm>
          <a:custGeom>
            <a:avLst/>
            <a:gdLst/>
            <a:ahLst/>
            <a:cxnLst/>
            <a:rect r="r" b="b" t="t" l="l"/>
            <a:pathLst>
              <a:path h="4168790" w="3345454">
                <a:moveTo>
                  <a:pt x="0" y="0"/>
                </a:moveTo>
                <a:lnTo>
                  <a:pt x="3345454" y="0"/>
                </a:lnTo>
                <a:lnTo>
                  <a:pt x="3345454" y="4168790"/>
                </a:lnTo>
                <a:lnTo>
                  <a:pt x="0" y="4168790"/>
                </a:lnTo>
                <a:lnTo>
                  <a:pt x="0" y="0"/>
                </a:lnTo>
                <a:close/>
              </a:path>
            </a:pathLst>
          </a:custGeom>
          <a:blipFill>
            <a:blip r:embed="rId9"/>
            <a:stretch>
              <a:fillRect l="0" t="0" r="0" b="0"/>
            </a:stretch>
          </a:blipFill>
        </p:spPr>
      </p:sp>
      <p:sp>
        <p:nvSpPr>
          <p:cNvPr name="Freeform 13" id="13"/>
          <p:cNvSpPr/>
          <p:nvPr/>
        </p:nvSpPr>
        <p:spPr>
          <a:xfrm flipH="false" flipV="false" rot="0">
            <a:off x="2246939" y="4841749"/>
            <a:ext cx="1718221" cy="1498193"/>
          </a:xfrm>
          <a:custGeom>
            <a:avLst/>
            <a:gdLst/>
            <a:ahLst/>
            <a:cxnLst/>
            <a:rect r="r" b="b" t="t" l="l"/>
            <a:pathLst>
              <a:path h="1498193" w="1718221">
                <a:moveTo>
                  <a:pt x="0" y="0"/>
                </a:moveTo>
                <a:lnTo>
                  <a:pt x="1718221" y="0"/>
                </a:lnTo>
                <a:lnTo>
                  <a:pt x="1718221" y="1498193"/>
                </a:lnTo>
                <a:lnTo>
                  <a:pt x="0" y="1498193"/>
                </a:lnTo>
                <a:lnTo>
                  <a:pt x="0" y="0"/>
                </a:lnTo>
                <a:close/>
              </a:path>
            </a:pathLst>
          </a:custGeom>
          <a:blipFill>
            <a:blip r:embed="rId10"/>
            <a:stretch>
              <a:fillRect l="-492499" t="-529256" r="0" b="-128919"/>
            </a:stretch>
          </a:blipFill>
        </p:spPr>
      </p:sp>
      <p:sp>
        <p:nvSpPr>
          <p:cNvPr name="Freeform 14" id="14"/>
          <p:cNvSpPr/>
          <p:nvPr/>
        </p:nvSpPr>
        <p:spPr>
          <a:xfrm flipH="false" flipV="false" rot="0">
            <a:off x="13962147" y="2454136"/>
            <a:ext cx="2355522" cy="3885806"/>
          </a:xfrm>
          <a:custGeom>
            <a:avLst/>
            <a:gdLst/>
            <a:ahLst/>
            <a:cxnLst/>
            <a:rect r="r" b="b" t="t" l="l"/>
            <a:pathLst>
              <a:path h="3885806" w="2355522">
                <a:moveTo>
                  <a:pt x="0" y="0"/>
                </a:moveTo>
                <a:lnTo>
                  <a:pt x="2355521" y="0"/>
                </a:lnTo>
                <a:lnTo>
                  <a:pt x="2355521" y="3885806"/>
                </a:lnTo>
                <a:lnTo>
                  <a:pt x="0" y="3885806"/>
                </a:lnTo>
                <a:lnTo>
                  <a:pt x="0" y="0"/>
                </a:lnTo>
                <a:close/>
              </a:path>
            </a:pathLst>
          </a:custGeom>
          <a:blipFill>
            <a:blip r:embed="rId10"/>
            <a:stretch>
              <a:fillRect l="-288367" t="-134094" r="0" b="-28580"/>
            </a:stretch>
          </a:blipFill>
        </p:spPr>
      </p:sp>
      <p:sp>
        <p:nvSpPr>
          <p:cNvPr name="Freeform 15" id="15"/>
          <p:cNvSpPr/>
          <p:nvPr/>
        </p:nvSpPr>
        <p:spPr>
          <a:xfrm flipH="false" flipV="false" rot="0">
            <a:off x="5104391" y="-320477"/>
            <a:ext cx="1718221" cy="1498193"/>
          </a:xfrm>
          <a:custGeom>
            <a:avLst/>
            <a:gdLst/>
            <a:ahLst/>
            <a:cxnLst/>
            <a:rect r="r" b="b" t="t" l="l"/>
            <a:pathLst>
              <a:path h="1498193" w="1718221">
                <a:moveTo>
                  <a:pt x="0" y="0"/>
                </a:moveTo>
                <a:lnTo>
                  <a:pt x="1718221" y="0"/>
                </a:lnTo>
                <a:lnTo>
                  <a:pt x="1718221" y="1498193"/>
                </a:lnTo>
                <a:lnTo>
                  <a:pt x="0" y="1498193"/>
                </a:lnTo>
                <a:lnTo>
                  <a:pt x="0" y="0"/>
                </a:lnTo>
                <a:close/>
              </a:path>
            </a:pathLst>
          </a:custGeom>
          <a:blipFill>
            <a:blip r:embed="rId10"/>
            <a:stretch>
              <a:fillRect l="-492499" t="-529256" r="0" b="-128919"/>
            </a:stretch>
          </a:blipFill>
        </p:spPr>
      </p:sp>
      <p:sp>
        <p:nvSpPr>
          <p:cNvPr name="TextBox 16" id="16"/>
          <p:cNvSpPr txBox="true"/>
          <p:nvPr/>
        </p:nvSpPr>
        <p:spPr>
          <a:xfrm rot="-253910">
            <a:off x="2911083" y="2859063"/>
            <a:ext cx="12579231" cy="3924300"/>
          </a:xfrm>
          <a:prstGeom prst="rect">
            <a:avLst/>
          </a:prstGeom>
        </p:spPr>
        <p:txBody>
          <a:bodyPr anchor="t" rtlCol="false" tIns="0" lIns="0" bIns="0" rIns="0">
            <a:spAutoFit/>
          </a:bodyPr>
          <a:lstStyle/>
          <a:p>
            <a:pPr algn="ctr">
              <a:lnSpc>
                <a:spcPts val="15000"/>
              </a:lnSpc>
            </a:pPr>
            <a:r>
              <a:rPr lang="en-US" sz="15000">
                <a:solidFill>
                  <a:srgbClr val="5391B4"/>
                </a:solidFill>
                <a:latin typeface="Gluten"/>
                <a:ea typeface="Gluten"/>
                <a:cs typeface="Gluten"/>
                <a:sym typeface="Gluten"/>
              </a:rPr>
              <a:t>THANK</a:t>
            </a:r>
          </a:p>
          <a:p>
            <a:pPr algn="ctr">
              <a:lnSpc>
                <a:spcPts val="15000"/>
              </a:lnSpc>
            </a:pPr>
            <a:r>
              <a:rPr lang="en-US" sz="15000">
                <a:solidFill>
                  <a:srgbClr val="5391B4"/>
                </a:solidFill>
                <a:latin typeface="Gluten"/>
                <a:ea typeface="Gluten"/>
                <a:cs typeface="Gluten"/>
                <a:sym typeface="Gluten"/>
              </a:rPr>
              <a:t>YOU</a:t>
            </a:r>
          </a:p>
        </p:txBody>
      </p:sp>
      <p:grpSp>
        <p:nvGrpSpPr>
          <p:cNvPr name="Group 17" id="17"/>
          <p:cNvGrpSpPr/>
          <p:nvPr/>
        </p:nvGrpSpPr>
        <p:grpSpPr>
          <a:xfrm rot="0">
            <a:off x="228768" y="158921"/>
            <a:ext cx="1544977" cy="1473079"/>
            <a:chOff x="0" y="0"/>
            <a:chExt cx="2059970" cy="1964105"/>
          </a:xfrm>
        </p:grpSpPr>
        <p:sp>
          <p:nvSpPr>
            <p:cNvPr name="Freeform 18" id="18"/>
            <p:cNvSpPr/>
            <p:nvPr/>
          </p:nvSpPr>
          <p:spPr>
            <a:xfrm flipH="false" flipV="false" rot="0">
              <a:off x="0" y="0"/>
              <a:ext cx="2059970" cy="1964105"/>
            </a:xfrm>
            <a:custGeom>
              <a:avLst/>
              <a:gdLst/>
              <a:ahLst/>
              <a:cxnLst/>
              <a:rect r="r" b="b" t="t" l="l"/>
              <a:pathLst>
                <a:path h="1964105" w="2059970">
                  <a:moveTo>
                    <a:pt x="0" y="0"/>
                  </a:moveTo>
                  <a:lnTo>
                    <a:pt x="2059970" y="0"/>
                  </a:lnTo>
                  <a:lnTo>
                    <a:pt x="2059970" y="1964105"/>
                  </a:lnTo>
                  <a:lnTo>
                    <a:pt x="0" y="1964105"/>
                  </a:lnTo>
                  <a:lnTo>
                    <a:pt x="0" y="0"/>
                  </a:lnTo>
                  <a:close/>
                </a:path>
              </a:pathLst>
            </a:custGeom>
            <a:blipFill>
              <a:blip r:embed="rId11"/>
              <a:stretch>
                <a:fillRect l="0" t="0" r="0" b="0"/>
              </a:stretch>
            </a:blipFill>
          </p:spPr>
        </p:sp>
        <p:sp>
          <p:nvSpPr>
            <p:cNvPr name="TextBox 19" id="19"/>
            <p:cNvSpPr txBox="true"/>
            <p:nvPr/>
          </p:nvSpPr>
          <p:spPr>
            <a:xfrm rot="0">
              <a:off x="472730" y="257492"/>
              <a:ext cx="1187693" cy="1325723"/>
            </a:xfrm>
            <a:prstGeom prst="rect">
              <a:avLst/>
            </a:prstGeom>
          </p:spPr>
          <p:txBody>
            <a:bodyPr anchor="t" rtlCol="false" tIns="0" lIns="0" bIns="0" rIns="0">
              <a:spAutoFit/>
            </a:bodyPr>
            <a:lstStyle/>
            <a:p>
              <a:pPr algn="ctr">
                <a:lnSpc>
                  <a:spcPts val="8398"/>
                </a:lnSpc>
                <a:spcBef>
                  <a:spcPct val="0"/>
                </a:spcBef>
              </a:pPr>
              <a:r>
                <a:rPr lang="en-US" sz="5999">
                  <a:solidFill>
                    <a:srgbClr val="000000"/>
                  </a:solidFill>
                  <a:latin typeface="Gluten"/>
                  <a:ea typeface="Gluten"/>
                  <a:cs typeface="Gluten"/>
                  <a:sym typeface="Gluten"/>
                </a:rPr>
                <a:t>28</a:t>
              </a:r>
            </a:p>
          </p:txBody>
        </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C1E4FF">
                <a:alpha val="100000"/>
              </a:srgbClr>
            </a:gs>
            <a:gs pos="100000">
              <a:srgbClr val="6DBCE8">
                <a:alpha val="100000"/>
              </a:srgbClr>
            </a:gs>
          </a:gsLst>
          <a:lin ang="5400000"/>
        </a:gradFill>
      </p:bgPr>
    </p:bg>
    <p:spTree>
      <p:nvGrpSpPr>
        <p:cNvPr id="1" name=""/>
        <p:cNvGrpSpPr/>
        <p:nvPr/>
      </p:nvGrpSpPr>
      <p:grpSpPr>
        <a:xfrm>
          <a:off x="0" y="0"/>
          <a:ext cx="0" cy="0"/>
          <a:chOff x="0" y="0"/>
          <a:chExt cx="0" cy="0"/>
        </a:xfrm>
      </p:grpSpPr>
      <p:sp>
        <p:nvSpPr>
          <p:cNvPr name="Freeform 2" id="2"/>
          <p:cNvSpPr/>
          <p:nvPr/>
        </p:nvSpPr>
        <p:spPr>
          <a:xfrm flipH="false" flipV="false" rot="0">
            <a:off x="-153920" y="6372302"/>
            <a:ext cx="22040613" cy="3957331"/>
          </a:xfrm>
          <a:custGeom>
            <a:avLst/>
            <a:gdLst/>
            <a:ahLst/>
            <a:cxnLst/>
            <a:rect r="r" b="b" t="t" l="l"/>
            <a:pathLst>
              <a:path h="3957331" w="22040613">
                <a:moveTo>
                  <a:pt x="0" y="0"/>
                </a:moveTo>
                <a:lnTo>
                  <a:pt x="22040613" y="0"/>
                </a:lnTo>
                <a:lnTo>
                  <a:pt x="22040613" y="3957331"/>
                </a:lnTo>
                <a:lnTo>
                  <a:pt x="0" y="395733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3368240" y="1927343"/>
            <a:ext cx="11117982" cy="3899409"/>
            <a:chOff x="0" y="0"/>
            <a:chExt cx="2928193" cy="1027005"/>
          </a:xfrm>
        </p:grpSpPr>
        <p:sp>
          <p:nvSpPr>
            <p:cNvPr name="Freeform 4" id="4"/>
            <p:cNvSpPr/>
            <p:nvPr/>
          </p:nvSpPr>
          <p:spPr>
            <a:xfrm flipH="false" flipV="false" rot="0">
              <a:off x="0" y="0"/>
              <a:ext cx="2928193" cy="1027005"/>
            </a:xfrm>
            <a:custGeom>
              <a:avLst/>
              <a:gdLst/>
              <a:ahLst/>
              <a:cxnLst/>
              <a:rect r="r" b="b" t="t" l="l"/>
              <a:pathLst>
                <a:path h="1027005" w="2928193">
                  <a:moveTo>
                    <a:pt x="35513" y="0"/>
                  </a:moveTo>
                  <a:lnTo>
                    <a:pt x="2892679" y="0"/>
                  </a:lnTo>
                  <a:cubicBezTo>
                    <a:pt x="2912293" y="0"/>
                    <a:pt x="2928193" y="15900"/>
                    <a:pt x="2928193" y="35513"/>
                  </a:cubicBezTo>
                  <a:lnTo>
                    <a:pt x="2928193" y="991492"/>
                  </a:lnTo>
                  <a:cubicBezTo>
                    <a:pt x="2928193" y="1000910"/>
                    <a:pt x="2924451" y="1009943"/>
                    <a:pt x="2917791" y="1016603"/>
                  </a:cubicBezTo>
                  <a:cubicBezTo>
                    <a:pt x="2911131" y="1023263"/>
                    <a:pt x="2902098" y="1027005"/>
                    <a:pt x="2892679" y="1027005"/>
                  </a:cubicBezTo>
                  <a:lnTo>
                    <a:pt x="35513" y="1027005"/>
                  </a:lnTo>
                  <a:cubicBezTo>
                    <a:pt x="26095" y="1027005"/>
                    <a:pt x="17062" y="1023263"/>
                    <a:pt x="10402" y="1016603"/>
                  </a:cubicBezTo>
                  <a:cubicBezTo>
                    <a:pt x="3742" y="1009943"/>
                    <a:pt x="0" y="1000910"/>
                    <a:pt x="0" y="991492"/>
                  </a:cubicBezTo>
                  <a:lnTo>
                    <a:pt x="0" y="35513"/>
                  </a:lnTo>
                  <a:cubicBezTo>
                    <a:pt x="0" y="15900"/>
                    <a:pt x="15900" y="0"/>
                    <a:pt x="35513" y="0"/>
                  </a:cubicBezTo>
                  <a:close/>
                </a:path>
              </a:pathLst>
            </a:custGeom>
            <a:solidFill>
              <a:srgbClr val="6DACCF"/>
            </a:solidFill>
          </p:spPr>
        </p:sp>
        <p:sp>
          <p:nvSpPr>
            <p:cNvPr name="TextBox 5" id="5"/>
            <p:cNvSpPr txBox="true"/>
            <p:nvPr/>
          </p:nvSpPr>
          <p:spPr>
            <a:xfrm>
              <a:off x="0" y="-38100"/>
              <a:ext cx="2928193" cy="1065105"/>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3364844" y="3713549"/>
            <a:ext cx="11117982" cy="3899409"/>
            <a:chOff x="0" y="0"/>
            <a:chExt cx="2928193" cy="1027005"/>
          </a:xfrm>
        </p:grpSpPr>
        <p:sp>
          <p:nvSpPr>
            <p:cNvPr name="Freeform 7" id="7"/>
            <p:cNvSpPr/>
            <p:nvPr/>
          </p:nvSpPr>
          <p:spPr>
            <a:xfrm flipH="false" flipV="false" rot="0">
              <a:off x="0" y="0"/>
              <a:ext cx="2928193" cy="1027005"/>
            </a:xfrm>
            <a:custGeom>
              <a:avLst/>
              <a:gdLst/>
              <a:ahLst/>
              <a:cxnLst/>
              <a:rect r="r" b="b" t="t" l="l"/>
              <a:pathLst>
                <a:path h="1027005" w="2928193">
                  <a:moveTo>
                    <a:pt x="35513" y="0"/>
                  </a:moveTo>
                  <a:lnTo>
                    <a:pt x="2892679" y="0"/>
                  </a:lnTo>
                  <a:cubicBezTo>
                    <a:pt x="2912293" y="0"/>
                    <a:pt x="2928193" y="15900"/>
                    <a:pt x="2928193" y="35513"/>
                  </a:cubicBezTo>
                  <a:lnTo>
                    <a:pt x="2928193" y="991492"/>
                  </a:lnTo>
                  <a:cubicBezTo>
                    <a:pt x="2928193" y="1000910"/>
                    <a:pt x="2924451" y="1009943"/>
                    <a:pt x="2917791" y="1016603"/>
                  </a:cubicBezTo>
                  <a:cubicBezTo>
                    <a:pt x="2911131" y="1023263"/>
                    <a:pt x="2902098" y="1027005"/>
                    <a:pt x="2892679" y="1027005"/>
                  </a:cubicBezTo>
                  <a:lnTo>
                    <a:pt x="35513" y="1027005"/>
                  </a:lnTo>
                  <a:cubicBezTo>
                    <a:pt x="26095" y="1027005"/>
                    <a:pt x="17062" y="1023263"/>
                    <a:pt x="10402" y="1016603"/>
                  </a:cubicBezTo>
                  <a:cubicBezTo>
                    <a:pt x="3742" y="1009943"/>
                    <a:pt x="0" y="1000910"/>
                    <a:pt x="0" y="991492"/>
                  </a:cubicBezTo>
                  <a:lnTo>
                    <a:pt x="0" y="35513"/>
                  </a:lnTo>
                  <a:cubicBezTo>
                    <a:pt x="0" y="15900"/>
                    <a:pt x="15900" y="0"/>
                    <a:pt x="35513" y="0"/>
                  </a:cubicBezTo>
                  <a:close/>
                </a:path>
              </a:pathLst>
            </a:custGeom>
            <a:solidFill>
              <a:srgbClr val="FFFFFF"/>
            </a:solidFill>
          </p:spPr>
        </p:sp>
        <p:sp>
          <p:nvSpPr>
            <p:cNvPr name="TextBox 8" id="8"/>
            <p:cNvSpPr txBox="true"/>
            <p:nvPr/>
          </p:nvSpPr>
          <p:spPr>
            <a:xfrm>
              <a:off x="0" y="-38100"/>
              <a:ext cx="2928193" cy="1065105"/>
            </a:xfrm>
            <a:prstGeom prst="rect">
              <a:avLst/>
            </a:prstGeom>
          </p:spPr>
          <p:txBody>
            <a:bodyPr anchor="ctr" rtlCol="false" tIns="50800" lIns="50800" bIns="50800" rIns="50800"/>
            <a:lstStyle/>
            <a:p>
              <a:pPr algn="ctr">
                <a:lnSpc>
                  <a:spcPts val="2659"/>
                </a:lnSpc>
                <a:spcBef>
                  <a:spcPct val="0"/>
                </a:spcBef>
              </a:pPr>
            </a:p>
          </p:txBody>
        </p:sp>
      </p:grpSp>
      <p:sp>
        <p:nvSpPr>
          <p:cNvPr name="TextBox 9" id="9"/>
          <p:cNvSpPr txBox="true"/>
          <p:nvPr/>
        </p:nvSpPr>
        <p:spPr>
          <a:xfrm rot="0">
            <a:off x="3774579" y="4100519"/>
            <a:ext cx="10298512" cy="3096894"/>
          </a:xfrm>
          <a:prstGeom prst="rect">
            <a:avLst/>
          </a:prstGeom>
        </p:spPr>
        <p:txBody>
          <a:bodyPr anchor="t" rtlCol="false" tIns="0" lIns="0" bIns="0" rIns="0">
            <a:spAutoFit/>
          </a:bodyPr>
          <a:lstStyle/>
          <a:p>
            <a:pPr algn="just">
              <a:lnSpc>
                <a:spcPts val="3080"/>
              </a:lnSpc>
            </a:pPr>
            <a:r>
              <a:rPr lang="en-US" sz="2200">
                <a:solidFill>
                  <a:srgbClr val="323232"/>
                </a:solidFill>
                <a:latin typeface="Sniglet"/>
                <a:ea typeface="Sniglet"/>
                <a:cs typeface="Sniglet"/>
                <a:sym typeface="Sniglet"/>
              </a:rPr>
              <a:t>Kampus Unhas Tamalanrea, sebagai pusat aktivitas akademik dan administrasi, menjadi tempat mobilitas tinggi bagi ribuan mahasiswa, dosen, dan staf. Namun, beberapa area kampus memiliki infrastruktur yang berisiko, seperti lantai pecah, lubang tanpa pembatas, permukaan jalan tidak rata, serta area licin. Kondisi ini dapat menyebabkan kecelakaan, terutama di area dengan lalu lintas pejalan kaki tinggi seperti trotoar, taman, dan sekitar gedung perkuliahan.</a:t>
            </a:r>
          </a:p>
          <a:p>
            <a:pPr algn="just">
              <a:lnSpc>
                <a:spcPts val="3080"/>
              </a:lnSpc>
              <a:spcBef>
                <a:spcPct val="0"/>
              </a:spcBef>
            </a:pPr>
            <a:r>
              <a:rPr lang="en-US" sz="2200">
                <a:solidFill>
                  <a:srgbClr val="323232"/>
                </a:solidFill>
                <a:latin typeface="Sniglet"/>
                <a:ea typeface="Sniglet"/>
                <a:cs typeface="Sniglet"/>
                <a:sym typeface="Sniglet"/>
              </a:rPr>
              <a:t>Identifikasi dan dokumentasi sistematis terhadap spot berbahaya sangat penting untuk meningkatkan keselamatan dan kenyamanan pengguna fasilitas kampus.</a:t>
            </a:r>
          </a:p>
        </p:txBody>
      </p:sp>
      <p:sp>
        <p:nvSpPr>
          <p:cNvPr name="Freeform 10" id="10"/>
          <p:cNvSpPr/>
          <p:nvPr/>
        </p:nvSpPr>
        <p:spPr>
          <a:xfrm flipH="false" flipV="false" rot="0">
            <a:off x="17259300" y="2528847"/>
            <a:ext cx="2643534" cy="2241304"/>
          </a:xfrm>
          <a:custGeom>
            <a:avLst/>
            <a:gdLst/>
            <a:ahLst/>
            <a:cxnLst/>
            <a:rect r="r" b="b" t="t" l="l"/>
            <a:pathLst>
              <a:path h="2241304" w="2643534">
                <a:moveTo>
                  <a:pt x="0" y="0"/>
                </a:moveTo>
                <a:lnTo>
                  <a:pt x="2643534" y="0"/>
                </a:lnTo>
                <a:lnTo>
                  <a:pt x="2643534" y="2241304"/>
                </a:lnTo>
                <a:lnTo>
                  <a:pt x="0" y="2241304"/>
                </a:lnTo>
                <a:lnTo>
                  <a:pt x="0" y="0"/>
                </a:lnTo>
                <a:close/>
              </a:path>
            </a:pathLst>
          </a:custGeom>
          <a:blipFill>
            <a:blip r:embed="rId4"/>
            <a:stretch>
              <a:fillRect l="0" t="0" r="0" b="-11459"/>
            </a:stretch>
          </a:blipFill>
        </p:spPr>
      </p:sp>
      <p:sp>
        <p:nvSpPr>
          <p:cNvPr name="Freeform 11" id="11"/>
          <p:cNvSpPr/>
          <p:nvPr/>
        </p:nvSpPr>
        <p:spPr>
          <a:xfrm flipH="false" flipV="false" rot="0">
            <a:off x="14092456" y="-1284612"/>
            <a:ext cx="3764177" cy="3698304"/>
          </a:xfrm>
          <a:custGeom>
            <a:avLst/>
            <a:gdLst/>
            <a:ahLst/>
            <a:cxnLst/>
            <a:rect r="r" b="b" t="t" l="l"/>
            <a:pathLst>
              <a:path h="3698304" w="3764177">
                <a:moveTo>
                  <a:pt x="0" y="0"/>
                </a:moveTo>
                <a:lnTo>
                  <a:pt x="3764177" y="0"/>
                </a:lnTo>
                <a:lnTo>
                  <a:pt x="3764177" y="3698304"/>
                </a:lnTo>
                <a:lnTo>
                  <a:pt x="0" y="3698304"/>
                </a:lnTo>
                <a:lnTo>
                  <a:pt x="0" y="0"/>
                </a:lnTo>
                <a:close/>
              </a:path>
            </a:pathLst>
          </a:custGeom>
          <a:blipFill>
            <a:blip r:embed="rId5"/>
            <a:stretch>
              <a:fillRect l="0" t="0" r="0" b="0"/>
            </a:stretch>
          </a:blipFill>
        </p:spPr>
      </p:sp>
      <p:sp>
        <p:nvSpPr>
          <p:cNvPr name="Freeform 12" id="12"/>
          <p:cNvSpPr/>
          <p:nvPr/>
        </p:nvSpPr>
        <p:spPr>
          <a:xfrm flipH="false" flipV="false" rot="0">
            <a:off x="5381143" y="564540"/>
            <a:ext cx="1014074" cy="884216"/>
          </a:xfrm>
          <a:custGeom>
            <a:avLst/>
            <a:gdLst/>
            <a:ahLst/>
            <a:cxnLst/>
            <a:rect r="r" b="b" t="t" l="l"/>
            <a:pathLst>
              <a:path h="884216" w="1014074">
                <a:moveTo>
                  <a:pt x="0" y="0"/>
                </a:moveTo>
                <a:lnTo>
                  <a:pt x="1014073" y="0"/>
                </a:lnTo>
                <a:lnTo>
                  <a:pt x="1014073" y="884216"/>
                </a:lnTo>
                <a:lnTo>
                  <a:pt x="0" y="884216"/>
                </a:lnTo>
                <a:lnTo>
                  <a:pt x="0" y="0"/>
                </a:lnTo>
                <a:close/>
              </a:path>
            </a:pathLst>
          </a:custGeom>
          <a:blipFill>
            <a:blip r:embed="rId6"/>
            <a:stretch>
              <a:fillRect l="-492499" t="-529256" r="0" b="-128919"/>
            </a:stretch>
          </a:blipFill>
        </p:spPr>
      </p:sp>
      <p:sp>
        <p:nvSpPr>
          <p:cNvPr name="Freeform 13" id="13"/>
          <p:cNvSpPr/>
          <p:nvPr/>
        </p:nvSpPr>
        <p:spPr>
          <a:xfrm flipH="false" flipV="false" rot="0">
            <a:off x="6663530" y="335342"/>
            <a:ext cx="956348" cy="833882"/>
          </a:xfrm>
          <a:custGeom>
            <a:avLst/>
            <a:gdLst/>
            <a:ahLst/>
            <a:cxnLst/>
            <a:rect r="r" b="b" t="t" l="l"/>
            <a:pathLst>
              <a:path h="833882" w="956348">
                <a:moveTo>
                  <a:pt x="0" y="0"/>
                </a:moveTo>
                <a:lnTo>
                  <a:pt x="956348" y="0"/>
                </a:lnTo>
                <a:lnTo>
                  <a:pt x="956348" y="833882"/>
                </a:lnTo>
                <a:lnTo>
                  <a:pt x="0" y="833882"/>
                </a:lnTo>
                <a:lnTo>
                  <a:pt x="0" y="0"/>
                </a:lnTo>
                <a:close/>
              </a:path>
            </a:pathLst>
          </a:custGeom>
          <a:blipFill>
            <a:blip r:embed="rId6"/>
            <a:stretch>
              <a:fillRect l="-492499" t="-529256" r="0" b="-128919"/>
            </a:stretch>
          </a:blipFill>
        </p:spPr>
      </p:sp>
      <p:grpSp>
        <p:nvGrpSpPr>
          <p:cNvPr name="Group 14" id="14"/>
          <p:cNvGrpSpPr/>
          <p:nvPr/>
        </p:nvGrpSpPr>
        <p:grpSpPr>
          <a:xfrm rot="0">
            <a:off x="-449662" y="9920961"/>
            <a:ext cx="19327956" cy="2908838"/>
            <a:chOff x="0" y="0"/>
            <a:chExt cx="5090491" cy="766114"/>
          </a:xfrm>
        </p:grpSpPr>
        <p:sp>
          <p:nvSpPr>
            <p:cNvPr name="Freeform 15" id="15"/>
            <p:cNvSpPr/>
            <p:nvPr/>
          </p:nvSpPr>
          <p:spPr>
            <a:xfrm flipH="false" flipV="false" rot="0">
              <a:off x="0" y="0"/>
              <a:ext cx="5090490" cy="766114"/>
            </a:xfrm>
            <a:custGeom>
              <a:avLst/>
              <a:gdLst/>
              <a:ahLst/>
              <a:cxnLst/>
              <a:rect r="r" b="b" t="t" l="l"/>
              <a:pathLst>
                <a:path h="766114" w="5090490">
                  <a:moveTo>
                    <a:pt x="20428" y="0"/>
                  </a:moveTo>
                  <a:lnTo>
                    <a:pt x="5070062" y="0"/>
                  </a:lnTo>
                  <a:cubicBezTo>
                    <a:pt x="5081344" y="0"/>
                    <a:pt x="5090490" y="9146"/>
                    <a:pt x="5090490" y="20428"/>
                  </a:cubicBezTo>
                  <a:lnTo>
                    <a:pt x="5090490" y="745685"/>
                  </a:lnTo>
                  <a:cubicBezTo>
                    <a:pt x="5090490" y="756968"/>
                    <a:pt x="5081344" y="766114"/>
                    <a:pt x="5070062" y="766114"/>
                  </a:cubicBezTo>
                  <a:lnTo>
                    <a:pt x="20428" y="766114"/>
                  </a:lnTo>
                  <a:cubicBezTo>
                    <a:pt x="9146" y="766114"/>
                    <a:pt x="0" y="756968"/>
                    <a:pt x="0" y="745685"/>
                  </a:cubicBezTo>
                  <a:lnTo>
                    <a:pt x="0" y="20428"/>
                  </a:lnTo>
                  <a:cubicBezTo>
                    <a:pt x="0" y="9146"/>
                    <a:pt x="9146" y="0"/>
                    <a:pt x="20428" y="0"/>
                  </a:cubicBezTo>
                  <a:close/>
                </a:path>
              </a:pathLst>
            </a:custGeom>
            <a:solidFill>
              <a:srgbClr val="ADC1CD"/>
            </a:solidFill>
          </p:spPr>
        </p:sp>
        <p:sp>
          <p:nvSpPr>
            <p:cNvPr name="TextBox 16" id="16"/>
            <p:cNvSpPr txBox="true"/>
            <p:nvPr/>
          </p:nvSpPr>
          <p:spPr>
            <a:xfrm>
              <a:off x="0" y="-38100"/>
              <a:ext cx="5090491" cy="804214"/>
            </a:xfrm>
            <a:prstGeom prst="rect">
              <a:avLst/>
            </a:prstGeom>
          </p:spPr>
          <p:txBody>
            <a:bodyPr anchor="ctr" rtlCol="false" tIns="50800" lIns="50800" bIns="50800" rIns="50800"/>
            <a:lstStyle/>
            <a:p>
              <a:pPr algn="ctr">
                <a:lnSpc>
                  <a:spcPts val="2659"/>
                </a:lnSpc>
                <a:spcBef>
                  <a:spcPct val="0"/>
                </a:spcBef>
              </a:pPr>
            </a:p>
          </p:txBody>
        </p:sp>
      </p:grpSp>
      <p:sp>
        <p:nvSpPr>
          <p:cNvPr name="Freeform 17" id="17"/>
          <p:cNvSpPr/>
          <p:nvPr/>
        </p:nvSpPr>
        <p:spPr>
          <a:xfrm flipH="false" flipV="false" rot="0">
            <a:off x="8728050" y="335342"/>
            <a:ext cx="3031573" cy="1113414"/>
          </a:xfrm>
          <a:custGeom>
            <a:avLst/>
            <a:gdLst/>
            <a:ahLst/>
            <a:cxnLst/>
            <a:rect r="r" b="b" t="t" l="l"/>
            <a:pathLst>
              <a:path h="1113414" w="3031573">
                <a:moveTo>
                  <a:pt x="0" y="0"/>
                </a:moveTo>
                <a:lnTo>
                  <a:pt x="3031573" y="0"/>
                </a:lnTo>
                <a:lnTo>
                  <a:pt x="3031573" y="1113414"/>
                </a:lnTo>
                <a:lnTo>
                  <a:pt x="0" y="1113414"/>
                </a:lnTo>
                <a:lnTo>
                  <a:pt x="0" y="0"/>
                </a:lnTo>
                <a:close/>
              </a:path>
            </a:pathLst>
          </a:custGeom>
          <a:blipFill>
            <a:blip r:embed="rId7">
              <a:alphaModFix amt="40000"/>
              <a:extLst>
                <a:ext uri="{96DAC541-7B7A-43D3-8B79-37D633B846F1}">
                  <asvg:svgBlip xmlns:asvg="http://schemas.microsoft.com/office/drawing/2016/SVG/main" r:embed="rId8"/>
                </a:ext>
              </a:extLst>
            </a:blip>
            <a:stretch>
              <a:fillRect l="0" t="0" r="0" b="0"/>
            </a:stretch>
          </a:blipFill>
        </p:spPr>
      </p:sp>
      <p:sp>
        <p:nvSpPr>
          <p:cNvPr name="Freeform 18" id="18"/>
          <p:cNvSpPr/>
          <p:nvPr/>
        </p:nvSpPr>
        <p:spPr>
          <a:xfrm flipH="false" flipV="false" rot="0">
            <a:off x="-997873" y="3092792"/>
            <a:ext cx="3031573" cy="1113414"/>
          </a:xfrm>
          <a:custGeom>
            <a:avLst/>
            <a:gdLst/>
            <a:ahLst/>
            <a:cxnLst/>
            <a:rect r="r" b="b" t="t" l="l"/>
            <a:pathLst>
              <a:path h="1113414" w="3031573">
                <a:moveTo>
                  <a:pt x="0" y="0"/>
                </a:moveTo>
                <a:lnTo>
                  <a:pt x="3031573" y="0"/>
                </a:lnTo>
                <a:lnTo>
                  <a:pt x="3031573" y="1113414"/>
                </a:lnTo>
                <a:lnTo>
                  <a:pt x="0" y="1113414"/>
                </a:lnTo>
                <a:lnTo>
                  <a:pt x="0" y="0"/>
                </a:lnTo>
                <a:close/>
              </a:path>
            </a:pathLst>
          </a:custGeom>
          <a:blipFill>
            <a:blip r:embed="rId7">
              <a:alphaModFix amt="40000"/>
              <a:extLst>
                <a:ext uri="{96DAC541-7B7A-43D3-8B79-37D633B846F1}">
                  <asvg:svgBlip xmlns:asvg="http://schemas.microsoft.com/office/drawing/2016/SVG/main" r:embed="rId8"/>
                </a:ext>
              </a:extLst>
            </a:blip>
            <a:stretch>
              <a:fillRect l="0" t="0" r="0" b="0"/>
            </a:stretch>
          </a:blipFill>
        </p:spPr>
      </p:sp>
      <p:sp>
        <p:nvSpPr>
          <p:cNvPr name="Freeform 19" id="19"/>
          <p:cNvSpPr/>
          <p:nvPr/>
        </p:nvSpPr>
        <p:spPr>
          <a:xfrm flipH="false" flipV="false" rot="0">
            <a:off x="17259300" y="5729547"/>
            <a:ext cx="2339806" cy="859347"/>
          </a:xfrm>
          <a:custGeom>
            <a:avLst/>
            <a:gdLst/>
            <a:ahLst/>
            <a:cxnLst/>
            <a:rect r="r" b="b" t="t" l="l"/>
            <a:pathLst>
              <a:path h="859347" w="2339806">
                <a:moveTo>
                  <a:pt x="0" y="0"/>
                </a:moveTo>
                <a:lnTo>
                  <a:pt x="2339806" y="0"/>
                </a:lnTo>
                <a:lnTo>
                  <a:pt x="2339806" y="859347"/>
                </a:lnTo>
                <a:lnTo>
                  <a:pt x="0" y="859347"/>
                </a:lnTo>
                <a:lnTo>
                  <a:pt x="0" y="0"/>
                </a:lnTo>
                <a:close/>
              </a:path>
            </a:pathLst>
          </a:custGeom>
          <a:blipFill>
            <a:blip r:embed="rId7">
              <a:alphaModFix amt="40000"/>
              <a:extLst>
                <a:ext uri="{96DAC541-7B7A-43D3-8B79-37D633B846F1}">
                  <asvg:svgBlip xmlns:asvg="http://schemas.microsoft.com/office/drawing/2016/SVG/main" r:embed="rId8"/>
                </a:ext>
              </a:extLst>
            </a:blip>
            <a:stretch>
              <a:fillRect l="0" t="0" r="0" b="0"/>
            </a:stretch>
          </a:blipFill>
        </p:spPr>
      </p:sp>
      <p:sp>
        <p:nvSpPr>
          <p:cNvPr name="TextBox 20" id="20"/>
          <p:cNvSpPr txBox="true"/>
          <p:nvPr/>
        </p:nvSpPr>
        <p:spPr>
          <a:xfrm rot="0">
            <a:off x="3844934" y="1921712"/>
            <a:ext cx="10164594" cy="1791837"/>
          </a:xfrm>
          <a:prstGeom prst="rect">
            <a:avLst/>
          </a:prstGeom>
        </p:spPr>
        <p:txBody>
          <a:bodyPr anchor="t" rtlCol="false" tIns="0" lIns="0" bIns="0" rIns="0">
            <a:spAutoFit/>
          </a:bodyPr>
          <a:lstStyle/>
          <a:p>
            <a:pPr algn="ctr">
              <a:lnSpc>
                <a:spcPts val="14637"/>
              </a:lnSpc>
              <a:spcBef>
                <a:spcPct val="0"/>
              </a:spcBef>
            </a:pPr>
            <a:r>
              <a:rPr lang="en-US" sz="10455">
                <a:solidFill>
                  <a:srgbClr val="FFFFFF"/>
                </a:solidFill>
                <a:latin typeface="Balabeloo"/>
                <a:ea typeface="Balabeloo"/>
                <a:cs typeface="Balabeloo"/>
                <a:sym typeface="Balabeloo"/>
              </a:rPr>
              <a:t>Introduction</a:t>
            </a:r>
          </a:p>
        </p:txBody>
      </p:sp>
      <p:sp>
        <p:nvSpPr>
          <p:cNvPr name="Freeform 21" id="21"/>
          <p:cNvSpPr/>
          <p:nvPr/>
        </p:nvSpPr>
        <p:spPr>
          <a:xfrm flipH="false" flipV="false" rot="0">
            <a:off x="618096" y="7437985"/>
            <a:ext cx="2831208" cy="2849015"/>
          </a:xfrm>
          <a:custGeom>
            <a:avLst/>
            <a:gdLst/>
            <a:ahLst/>
            <a:cxnLst/>
            <a:rect r="r" b="b" t="t" l="l"/>
            <a:pathLst>
              <a:path h="2849015" w="2831208">
                <a:moveTo>
                  <a:pt x="0" y="0"/>
                </a:moveTo>
                <a:lnTo>
                  <a:pt x="2831208" y="0"/>
                </a:lnTo>
                <a:lnTo>
                  <a:pt x="2831208" y="2849015"/>
                </a:lnTo>
                <a:lnTo>
                  <a:pt x="0" y="2849015"/>
                </a:lnTo>
                <a:lnTo>
                  <a:pt x="0" y="0"/>
                </a:lnTo>
                <a:close/>
              </a:path>
            </a:pathLst>
          </a:custGeom>
          <a:blipFill>
            <a:blip r:embed="rId9"/>
            <a:stretch>
              <a:fillRect l="0" t="0" r="0" b="0"/>
            </a:stretch>
          </a:blipFill>
        </p:spPr>
      </p:sp>
      <p:grpSp>
        <p:nvGrpSpPr>
          <p:cNvPr name="Group 22" id="22"/>
          <p:cNvGrpSpPr/>
          <p:nvPr/>
        </p:nvGrpSpPr>
        <p:grpSpPr>
          <a:xfrm rot="0">
            <a:off x="228768" y="158921"/>
            <a:ext cx="1544977" cy="1473079"/>
            <a:chOff x="0" y="0"/>
            <a:chExt cx="2059970" cy="1964105"/>
          </a:xfrm>
        </p:grpSpPr>
        <p:sp>
          <p:nvSpPr>
            <p:cNvPr name="Freeform 23" id="23"/>
            <p:cNvSpPr/>
            <p:nvPr/>
          </p:nvSpPr>
          <p:spPr>
            <a:xfrm flipH="false" flipV="false" rot="0">
              <a:off x="0" y="0"/>
              <a:ext cx="2059970" cy="1964105"/>
            </a:xfrm>
            <a:custGeom>
              <a:avLst/>
              <a:gdLst/>
              <a:ahLst/>
              <a:cxnLst/>
              <a:rect r="r" b="b" t="t" l="l"/>
              <a:pathLst>
                <a:path h="1964105" w="2059970">
                  <a:moveTo>
                    <a:pt x="0" y="0"/>
                  </a:moveTo>
                  <a:lnTo>
                    <a:pt x="2059970" y="0"/>
                  </a:lnTo>
                  <a:lnTo>
                    <a:pt x="2059970" y="1964105"/>
                  </a:lnTo>
                  <a:lnTo>
                    <a:pt x="0" y="1964105"/>
                  </a:lnTo>
                  <a:lnTo>
                    <a:pt x="0" y="0"/>
                  </a:lnTo>
                  <a:close/>
                </a:path>
              </a:pathLst>
            </a:custGeom>
            <a:blipFill>
              <a:blip r:embed="rId10"/>
              <a:stretch>
                <a:fillRect l="0" t="0" r="0" b="0"/>
              </a:stretch>
            </a:blipFill>
          </p:spPr>
        </p:sp>
        <p:sp>
          <p:nvSpPr>
            <p:cNvPr name="TextBox 24" id="24"/>
            <p:cNvSpPr txBox="true"/>
            <p:nvPr/>
          </p:nvSpPr>
          <p:spPr>
            <a:xfrm rot="0">
              <a:off x="872277" y="262041"/>
              <a:ext cx="315416" cy="1325723"/>
            </a:xfrm>
            <a:prstGeom prst="rect">
              <a:avLst/>
            </a:prstGeom>
          </p:spPr>
          <p:txBody>
            <a:bodyPr anchor="t" rtlCol="false" tIns="0" lIns="0" bIns="0" rIns="0">
              <a:spAutoFit/>
            </a:bodyPr>
            <a:lstStyle/>
            <a:p>
              <a:pPr algn="ctr">
                <a:lnSpc>
                  <a:spcPts val="8398"/>
                </a:lnSpc>
                <a:spcBef>
                  <a:spcPct val="0"/>
                </a:spcBef>
              </a:pPr>
              <a:r>
                <a:rPr lang="en-US" sz="5999">
                  <a:solidFill>
                    <a:srgbClr val="000000"/>
                  </a:solidFill>
                  <a:latin typeface="Gluten"/>
                  <a:ea typeface="Gluten"/>
                  <a:cs typeface="Gluten"/>
                  <a:sym typeface="Gluten"/>
                </a:rPr>
                <a:t>3</a:t>
              </a:r>
            </a:p>
          </p:txBody>
        </p:sp>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C1E4FF">
                <a:alpha val="100000"/>
              </a:srgbClr>
            </a:gs>
            <a:gs pos="100000">
              <a:srgbClr val="6DBCE8">
                <a:alpha val="100000"/>
              </a:srgbClr>
            </a:gs>
          </a:gsLst>
          <a:lin ang="2700000"/>
        </a:gradFill>
      </p:bgPr>
    </p:bg>
    <p:spTree>
      <p:nvGrpSpPr>
        <p:cNvPr id="1" name=""/>
        <p:cNvGrpSpPr/>
        <p:nvPr/>
      </p:nvGrpSpPr>
      <p:grpSpPr>
        <a:xfrm>
          <a:off x="0" y="0"/>
          <a:ext cx="0" cy="0"/>
          <a:chOff x="0" y="0"/>
          <a:chExt cx="0" cy="0"/>
        </a:xfrm>
      </p:grpSpPr>
      <p:sp>
        <p:nvSpPr>
          <p:cNvPr name="Freeform 2" id="2"/>
          <p:cNvSpPr/>
          <p:nvPr/>
        </p:nvSpPr>
        <p:spPr>
          <a:xfrm flipH="false" flipV="false" rot="0">
            <a:off x="15596303" y="-1183609"/>
            <a:ext cx="3325994" cy="3267789"/>
          </a:xfrm>
          <a:custGeom>
            <a:avLst/>
            <a:gdLst/>
            <a:ahLst/>
            <a:cxnLst/>
            <a:rect r="r" b="b" t="t" l="l"/>
            <a:pathLst>
              <a:path h="3267789" w="3325994">
                <a:moveTo>
                  <a:pt x="0" y="0"/>
                </a:moveTo>
                <a:lnTo>
                  <a:pt x="3325994" y="0"/>
                </a:lnTo>
                <a:lnTo>
                  <a:pt x="3325994" y="3267789"/>
                </a:lnTo>
                <a:lnTo>
                  <a:pt x="0" y="3267789"/>
                </a:lnTo>
                <a:lnTo>
                  <a:pt x="0" y="0"/>
                </a:lnTo>
                <a:close/>
              </a:path>
            </a:pathLst>
          </a:custGeom>
          <a:blipFill>
            <a:blip r:embed="rId2"/>
            <a:stretch>
              <a:fillRect l="0" t="0" r="0" b="0"/>
            </a:stretch>
          </a:blipFill>
        </p:spPr>
      </p:sp>
      <p:sp>
        <p:nvSpPr>
          <p:cNvPr name="Freeform 3" id="3"/>
          <p:cNvSpPr/>
          <p:nvPr/>
        </p:nvSpPr>
        <p:spPr>
          <a:xfrm flipH="false" flipV="false" rot="0">
            <a:off x="15813731" y="-1744063"/>
            <a:ext cx="3270369" cy="2772763"/>
          </a:xfrm>
          <a:custGeom>
            <a:avLst/>
            <a:gdLst/>
            <a:ahLst/>
            <a:cxnLst/>
            <a:rect r="r" b="b" t="t" l="l"/>
            <a:pathLst>
              <a:path h="2772763" w="3270369">
                <a:moveTo>
                  <a:pt x="0" y="0"/>
                </a:moveTo>
                <a:lnTo>
                  <a:pt x="3270369" y="0"/>
                </a:lnTo>
                <a:lnTo>
                  <a:pt x="3270369" y="2772763"/>
                </a:lnTo>
                <a:lnTo>
                  <a:pt x="0" y="2772763"/>
                </a:lnTo>
                <a:lnTo>
                  <a:pt x="0" y="0"/>
                </a:lnTo>
                <a:close/>
              </a:path>
            </a:pathLst>
          </a:custGeom>
          <a:blipFill>
            <a:blip r:embed="rId3"/>
            <a:stretch>
              <a:fillRect l="0" t="0" r="0" b="-11459"/>
            </a:stretch>
          </a:blipFill>
        </p:spPr>
      </p:sp>
      <p:sp>
        <p:nvSpPr>
          <p:cNvPr name="Freeform 4" id="4"/>
          <p:cNvSpPr/>
          <p:nvPr/>
        </p:nvSpPr>
        <p:spPr>
          <a:xfrm flipH="false" flipV="false" rot="0">
            <a:off x="-863907" y="6386956"/>
            <a:ext cx="1508115" cy="1278646"/>
          </a:xfrm>
          <a:custGeom>
            <a:avLst/>
            <a:gdLst/>
            <a:ahLst/>
            <a:cxnLst/>
            <a:rect r="r" b="b" t="t" l="l"/>
            <a:pathLst>
              <a:path h="1278646" w="1508115">
                <a:moveTo>
                  <a:pt x="0" y="0"/>
                </a:moveTo>
                <a:lnTo>
                  <a:pt x="1508115" y="0"/>
                </a:lnTo>
                <a:lnTo>
                  <a:pt x="1508115" y="1278646"/>
                </a:lnTo>
                <a:lnTo>
                  <a:pt x="0" y="1278646"/>
                </a:lnTo>
                <a:lnTo>
                  <a:pt x="0" y="0"/>
                </a:lnTo>
                <a:close/>
              </a:path>
            </a:pathLst>
          </a:custGeom>
          <a:blipFill>
            <a:blip r:embed="rId3"/>
            <a:stretch>
              <a:fillRect l="0" t="0" r="0" b="-11459"/>
            </a:stretch>
          </a:blipFill>
        </p:spPr>
      </p:sp>
      <p:sp>
        <p:nvSpPr>
          <p:cNvPr name="Freeform 5" id="5"/>
          <p:cNvSpPr/>
          <p:nvPr/>
        </p:nvSpPr>
        <p:spPr>
          <a:xfrm flipH="false" flipV="false" rot="0">
            <a:off x="-99004" y="6235674"/>
            <a:ext cx="9582305" cy="5961235"/>
          </a:xfrm>
          <a:custGeom>
            <a:avLst/>
            <a:gdLst/>
            <a:ahLst/>
            <a:cxnLst/>
            <a:rect r="r" b="b" t="t" l="l"/>
            <a:pathLst>
              <a:path h="5961235" w="9582305">
                <a:moveTo>
                  <a:pt x="0" y="0"/>
                </a:moveTo>
                <a:lnTo>
                  <a:pt x="9582305" y="0"/>
                </a:lnTo>
                <a:lnTo>
                  <a:pt x="9582305" y="5961235"/>
                </a:lnTo>
                <a:lnTo>
                  <a:pt x="0" y="5961235"/>
                </a:lnTo>
                <a:lnTo>
                  <a:pt x="0" y="0"/>
                </a:lnTo>
                <a:close/>
              </a:path>
            </a:pathLst>
          </a:custGeom>
          <a:blipFill>
            <a:blip r:embed="rId4"/>
            <a:stretch>
              <a:fillRect l="0" t="-4954" r="0" b="-4954"/>
            </a:stretch>
          </a:blipFill>
        </p:spPr>
      </p:sp>
      <p:sp>
        <p:nvSpPr>
          <p:cNvPr name="Freeform 6" id="6"/>
          <p:cNvSpPr/>
          <p:nvPr/>
        </p:nvSpPr>
        <p:spPr>
          <a:xfrm flipH="false" flipV="false" rot="0">
            <a:off x="9184399" y="6186530"/>
            <a:ext cx="9582305" cy="5961235"/>
          </a:xfrm>
          <a:custGeom>
            <a:avLst/>
            <a:gdLst/>
            <a:ahLst/>
            <a:cxnLst/>
            <a:rect r="r" b="b" t="t" l="l"/>
            <a:pathLst>
              <a:path h="5961235" w="9582305">
                <a:moveTo>
                  <a:pt x="0" y="0"/>
                </a:moveTo>
                <a:lnTo>
                  <a:pt x="9582305" y="0"/>
                </a:lnTo>
                <a:lnTo>
                  <a:pt x="9582305" y="5961235"/>
                </a:lnTo>
                <a:lnTo>
                  <a:pt x="0" y="5961235"/>
                </a:lnTo>
                <a:lnTo>
                  <a:pt x="0" y="0"/>
                </a:lnTo>
                <a:close/>
              </a:path>
            </a:pathLst>
          </a:custGeom>
          <a:blipFill>
            <a:blip r:embed="rId4"/>
            <a:stretch>
              <a:fillRect l="0" t="-4954" r="0" b="-4954"/>
            </a:stretch>
          </a:blipFill>
        </p:spPr>
      </p:sp>
      <p:sp>
        <p:nvSpPr>
          <p:cNvPr name="Freeform 7" id="7"/>
          <p:cNvSpPr/>
          <p:nvPr/>
        </p:nvSpPr>
        <p:spPr>
          <a:xfrm flipH="false" flipV="false" rot="0">
            <a:off x="6843826" y="1631211"/>
            <a:ext cx="2466661" cy="905937"/>
          </a:xfrm>
          <a:custGeom>
            <a:avLst/>
            <a:gdLst/>
            <a:ahLst/>
            <a:cxnLst/>
            <a:rect r="r" b="b" t="t" l="l"/>
            <a:pathLst>
              <a:path h="905937" w="2466661">
                <a:moveTo>
                  <a:pt x="0" y="0"/>
                </a:moveTo>
                <a:lnTo>
                  <a:pt x="2466661" y="0"/>
                </a:lnTo>
                <a:lnTo>
                  <a:pt x="2466661" y="905938"/>
                </a:lnTo>
                <a:lnTo>
                  <a:pt x="0" y="905938"/>
                </a:lnTo>
                <a:lnTo>
                  <a:pt x="0" y="0"/>
                </a:lnTo>
                <a:close/>
              </a:path>
            </a:pathLst>
          </a:custGeom>
          <a:blipFill>
            <a:blip r:embed="rId5">
              <a:alphaModFix amt="40000"/>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358510">
            <a:off x="8104543" y="775858"/>
            <a:ext cx="15418375" cy="9809941"/>
          </a:xfrm>
          <a:custGeom>
            <a:avLst/>
            <a:gdLst/>
            <a:ahLst/>
            <a:cxnLst/>
            <a:rect r="r" b="b" t="t" l="l"/>
            <a:pathLst>
              <a:path h="9809941" w="15418375">
                <a:moveTo>
                  <a:pt x="0" y="0"/>
                </a:moveTo>
                <a:lnTo>
                  <a:pt x="15418375" y="0"/>
                </a:lnTo>
                <a:lnTo>
                  <a:pt x="15418375" y="9809941"/>
                </a:lnTo>
                <a:lnTo>
                  <a:pt x="0" y="9809941"/>
                </a:lnTo>
                <a:lnTo>
                  <a:pt x="0" y="0"/>
                </a:lnTo>
                <a:close/>
              </a:path>
            </a:pathLst>
          </a:custGeom>
          <a:blipFill>
            <a:blip r:embed="rId7"/>
            <a:stretch>
              <a:fillRect l="0" t="0" r="0" b="0"/>
            </a:stretch>
          </a:blipFill>
        </p:spPr>
      </p:sp>
      <p:sp>
        <p:nvSpPr>
          <p:cNvPr name="Freeform 9" id="9"/>
          <p:cNvSpPr/>
          <p:nvPr/>
        </p:nvSpPr>
        <p:spPr>
          <a:xfrm flipH="false" flipV="false" rot="0">
            <a:off x="5151660" y="338837"/>
            <a:ext cx="1718221" cy="1498193"/>
          </a:xfrm>
          <a:custGeom>
            <a:avLst/>
            <a:gdLst/>
            <a:ahLst/>
            <a:cxnLst/>
            <a:rect r="r" b="b" t="t" l="l"/>
            <a:pathLst>
              <a:path h="1498193" w="1718221">
                <a:moveTo>
                  <a:pt x="0" y="0"/>
                </a:moveTo>
                <a:lnTo>
                  <a:pt x="1718221" y="0"/>
                </a:lnTo>
                <a:lnTo>
                  <a:pt x="1718221" y="1498193"/>
                </a:lnTo>
                <a:lnTo>
                  <a:pt x="0" y="1498193"/>
                </a:lnTo>
                <a:lnTo>
                  <a:pt x="0" y="0"/>
                </a:lnTo>
                <a:close/>
              </a:path>
            </a:pathLst>
          </a:custGeom>
          <a:blipFill>
            <a:blip r:embed="rId8"/>
            <a:stretch>
              <a:fillRect l="-492499" t="-529256" r="0" b="-128919"/>
            </a:stretch>
          </a:blipFill>
        </p:spPr>
      </p:sp>
      <p:sp>
        <p:nvSpPr>
          <p:cNvPr name="Freeform 10" id="10"/>
          <p:cNvSpPr/>
          <p:nvPr/>
        </p:nvSpPr>
        <p:spPr>
          <a:xfrm flipH="false" flipV="false" rot="-541563">
            <a:off x="1151012" y="5206280"/>
            <a:ext cx="1088484" cy="949097"/>
          </a:xfrm>
          <a:custGeom>
            <a:avLst/>
            <a:gdLst/>
            <a:ahLst/>
            <a:cxnLst/>
            <a:rect r="r" b="b" t="t" l="l"/>
            <a:pathLst>
              <a:path h="949097" w="1088484">
                <a:moveTo>
                  <a:pt x="0" y="0"/>
                </a:moveTo>
                <a:lnTo>
                  <a:pt x="1088483" y="0"/>
                </a:lnTo>
                <a:lnTo>
                  <a:pt x="1088483" y="949097"/>
                </a:lnTo>
                <a:lnTo>
                  <a:pt x="0" y="949097"/>
                </a:lnTo>
                <a:lnTo>
                  <a:pt x="0" y="0"/>
                </a:lnTo>
                <a:close/>
              </a:path>
            </a:pathLst>
          </a:custGeom>
          <a:blipFill>
            <a:blip r:embed="rId8"/>
            <a:stretch>
              <a:fillRect l="-492499" t="-529256" r="0" b="-128919"/>
            </a:stretch>
          </a:blipFill>
        </p:spPr>
      </p:sp>
      <p:sp>
        <p:nvSpPr>
          <p:cNvPr name="Freeform 11" id="11"/>
          <p:cNvSpPr/>
          <p:nvPr/>
        </p:nvSpPr>
        <p:spPr>
          <a:xfrm flipH="false" flipV="false" rot="0">
            <a:off x="-1018789" y="4591079"/>
            <a:ext cx="2466661" cy="905937"/>
          </a:xfrm>
          <a:custGeom>
            <a:avLst/>
            <a:gdLst/>
            <a:ahLst/>
            <a:cxnLst/>
            <a:rect r="r" b="b" t="t" l="l"/>
            <a:pathLst>
              <a:path h="905937" w="2466661">
                <a:moveTo>
                  <a:pt x="0" y="0"/>
                </a:moveTo>
                <a:lnTo>
                  <a:pt x="2466661" y="0"/>
                </a:lnTo>
                <a:lnTo>
                  <a:pt x="2466661" y="905938"/>
                </a:lnTo>
                <a:lnTo>
                  <a:pt x="0" y="905938"/>
                </a:lnTo>
                <a:lnTo>
                  <a:pt x="0" y="0"/>
                </a:lnTo>
                <a:close/>
              </a:path>
            </a:pathLst>
          </a:custGeom>
          <a:blipFill>
            <a:blip r:embed="rId5">
              <a:alphaModFix amt="40000"/>
              <a:extLst>
                <a:ext uri="{96DAC541-7B7A-43D3-8B79-37D633B846F1}">
                  <asvg:svgBlip xmlns:asvg="http://schemas.microsoft.com/office/drawing/2016/SVG/main" r:embed="rId6"/>
                </a:ext>
              </a:extLst>
            </a:blip>
            <a:stretch>
              <a:fillRect l="0" t="0" r="0" b="0"/>
            </a:stretch>
          </a:blipFill>
        </p:spPr>
      </p:sp>
      <p:sp>
        <p:nvSpPr>
          <p:cNvPr name="Freeform 12" id="12"/>
          <p:cNvSpPr/>
          <p:nvPr/>
        </p:nvSpPr>
        <p:spPr>
          <a:xfrm flipH="false" flipV="false" rot="0">
            <a:off x="653804" y="7128711"/>
            <a:ext cx="1653401" cy="4114800"/>
          </a:xfrm>
          <a:custGeom>
            <a:avLst/>
            <a:gdLst/>
            <a:ahLst/>
            <a:cxnLst/>
            <a:rect r="r" b="b" t="t" l="l"/>
            <a:pathLst>
              <a:path h="4114800" w="1653401">
                <a:moveTo>
                  <a:pt x="0" y="0"/>
                </a:moveTo>
                <a:lnTo>
                  <a:pt x="1653401" y="0"/>
                </a:lnTo>
                <a:lnTo>
                  <a:pt x="1653401" y="4114800"/>
                </a:lnTo>
                <a:lnTo>
                  <a:pt x="0" y="411480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3" id="13"/>
          <p:cNvSpPr txBox="true"/>
          <p:nvPr/>
        </p:nvSpPr>
        <p:spPr>
          <a:xfrm rot="0">
            <a:off x="847027" y="3000375"/>
            <a:ext cx="7281071" cy="1114425"/>
          </a:xfrm>
          <a:prstGeom prst="rect">
            <a:avLst/>
          </a:prstGeom>
        </p:spPr>
        <p:txBody>
          <a:bodyPr anchor="t" rtlCol="false" tIns="0" lIns="0" bIns="0" rIns="0">
            <a:spAutoFit/>
          </a:bodyPr>
          <a:lstStyle/>
          <a:p>
            <a:pPr algn="ctr">
              <a:lnSpc>
                <a:spcPts val="8100"/>
              </a:lnSpc>
            </a:pPr>
            <a:r>
              <a:rPr lang="en-US" sz="9000" spc="1170">
                <a:solidFill>
                  <a:srgbClr val="323232"/>
                </a:solidFill>
                <a:latin typeface="Balabeloo"/>
                <a:ea typeface="Balabeloo"/>
                <a:cs typeface="Balabeloo"/>
                <a:sym typeface="Balabeloo"/>
              </a:rPr>
              <a:t>Masalah</a:t>
            </a:r>
          </a:p>
        </p:txBody>
      </p:sp>
      <p:sp>
        <p:nvSpPr>
          <p:cNvPr name="TextBox 14" id="14"/>
          <p:cNvSpPr txBox="true"/>
          <p:nvPr/>
        </p:nvSpPr>
        <p:spPr>
          <a:xfrm rot="316564">
            <a:off x="9676552" y="1808669"/>
            <a:ext cx="5248517" cy="1749425"/>
          </a:xfrm>
          <a:prstGeom prst="rect">
            <a:avLst/>
          </a:prstGeom>
        </p:spPr>
        <p:txBody>
          <a:bodyPr anchor="t" rtlCol="false" tIns="0" lIns="0" bIns="0" rIns="0">
            <a:spAutoFit/>
          </a:bodyPr>
          <a:lstStyle/>
          <a:p>
            <a:pPr algn="l">
              <a:lnSpc>
                <a:spcPts val="2800"/>
              </a:lnSpc>
            </a:pPr>
            <a:r>
              <a:rPr lang="en-US" sz="2000">
                <a:solidFill>
                  <a:srgbClr val="323232"/>
                </a:solidFill>
                <a:latin typeface="Sniglet"/>
                <a:ea typeface="Sniglet"/>
                <a:cs typeface="Sniglet"/>
                <a:sym typeface="Sniglet"/>
              </a:rPr>
              <a:t>Detail kerusakan sulit terlihat akibat pencahayaan buruk, cuaca, atau keterbatasan kamera dalam menangkap detail kecil seperti retakan atau permukaan tidak rata.</a:t>
            </a:r>
          </a:p>
        </p:txBody>
      </p:sp>
      <p:sp>
        <p:nvSpPr>
          <p:cNvPr name="TextBox 15" id="15"/>
          <p:cNvSpPr txBox="true"/>
          <p:nvPr/>
        </p:nvSpPr>
        <p:spPr>
          <a:xfrm rot="316564">
            <a:off x="9799274" y="1259155"/>
            <a:ext cx="4564834" cy="339725"/>
          </a:xfrm>
          <a:prstGeom prst="rect">
            <a:avLst/>
          </a:prstGeom>
        </p:spPr>
        <p:txBody>
          <a:bodyPr anchor="t" rtlCol="false" tIns="0" lIns="0" bIns="0" rIns="0">
            <a:spAutoFit/>
          </a:bodyPr>
          <a:lstStyle/>
          <a:p>
            <a:pPr algn="l">
              <a:lnSpc>
                <a:spcPts val="2800"/>
              </a:lnSpc>
            </a:pPr>
            <a:r>
              <a:rPr lang="en-US" sz="2000">
                <a:solidFill>
                  <a:srgbClr val="323232"/>
                </a:solidFill>
                <a:latin typeface="Sniglet"/>
                <a:ea typeface="Sniglet"/>
                <a:cs typeface="Sniglet"/>
                <a:sym typeface="Sniglet"/>
              </a:rPr>
              <a:t>Kendala Dokumentasi Visual</a:t>
            </a:r>
          </a:p>
        </p:txBody>
      </p:sp>
      <p:sp>
        <p:nvSpPr>
          <p:cNvPr name="TextBox 16" id="16"/>
          <p:cNvSpPr txBox="true"/>
          <p:nvPr/>
        </p:nvSpPr>
        <p:spPr>
          <a:xfrm rot="316564">
            <a:off x="9396006" y="4427123"/>
            <a:ext cx="5248517" cy="2101850"/>
          </a:xfrm>
          <a:prstGeom prst="rect">
            <a:avLst/>
          </a:prstGeom>
        </p:spPr>
        <p:txBody>
          <a:bodyPr anchor="t" rtlCol="false" tIns="0" lIns="0" bIns="0" rIns="0">
            <a:spAutoFit/>
          </a:bodyPr>
          <a:lstStyle/>
          <a:p>
            <a:pPr algn="l">
              <a:lnSpc>
                <a:spcPts val="2800"/>
              </a:lnSpc>
            </a:pPr>
            <a:r>
              <a:rPr lang="en-US" sz="2000">
                <a:solidFill>
                  <a:srgbClr val="323232"/>
                </a:solidFill>
                <a:latin typeface="Sniglet"/>
                <a:ea typeface="Sniglet"/>
                <a:cs typeface="Sniglet"/>
                <a:sym typeface="Sniglet"/>
              </a:rPr>
              <a:t>Detail kerusakan sulit terlihat akibat pencahayaan buruk, cuaca, atau keterbatasan kamera dalam menangkap detail kecil seperti retakan atau permukaan tidak rata.</a:t>
            </a:r>
          </a:p>
          <a:p>
            <a:pPr algn="l">
              <a:lnSpc>
                <a:spcPts val="2800"/>
              </a:lnSpc>
            </a:pPr>
          </a:p>
        </p:txBody>
      </p:sp>
      <p:sp>
        <p:nvSpPr>
          <p:cNvPr name="TextBox 17" id="17"/>
          <p:cNvSpPr txBox="true"/>
          <p:nvPr/>
        </p:nvSpPr>
        <p:spPr>
          <a:xfrm rot="316564">
            <a:off x="9571360" y="3925969"/>
            <a:ext cx="4564834" cy="339725"/>
          </a:xfrm>
          <a:prstGeom prst="rect">
            <a:avLst/>
          </a:prstGeom>
        </p:spPr>
        <p:txBody>
          <a:bodyPr anchor="t" rtlCol="false" tIns="0" lIns="0" bIns="0" rIns="0">
            <a:spAutoFit/>
          </a:bodyPr>
          <a:lstStyle/>
          <a:p>
            <a:pPr algn="l">
              <a:lnSpc>
                <a:spcPts val="2800"/>
              </a:lnSpc>
            </a:pPr>
            <a:r>
              <a:rPr lang="en-US" sz="2000">
                <a:solidFill>
                  <a:srgbClr val="323232"/>
                </a:solidFill>
                <a:latin typeface="Sniglet"/>
                <a:ea typeface="Sniglet"/>
                <a:cs typeface="Sniglet"/>
                <a:sym typeface="Sniglet"/>
              </a:rPr>
              <a:t>Kurangnya Data Pendukung</a:t>
            </a:r>
          </a:p>
        </p:txBody>
      </p:sp>
      <p:sp>
        <p:nvSpPr>
          <p:cNvPr name="TextBox 18" id="18"/>
          <p:cNvSpPr txBox="true"/>
          <p:nvPr/>
        </p:nvSpPr>
        <p:spPr>
          <a:xfrm rot="316564">
            <a:off x="9229519" y="7329126"/>
            <a:ext cx="5248517" cy="1397000"/>
          </a:xfrm>
          <a:prstGeom prst="rect">
            <a:avLst/>
          </a:prstGeom>
        </p:spPr>
        <p:txBody>
          <a:bodyPr anchor="t" rtlCol="false" tIns="0" lIns="0" bIns="0" rIns="0">
            <a:spAutoFit/>
          </a:bodyPr>
          <a:lstStyle/>
          <a:p>
            <a:pPr algn="l">
              <a:lnSpc>
                <a:spcPts val="2800"/>
              </a:lnSpc>
            </a:pPr>
            <a:r>
              <a:rPr lang="en-US" sz="2000">
                <a:solidFill>
                  <a:srgbClr val="323232"/>
                </a:solidFill>
                <a:latin typeface="Sniglet"/>
                <a:ea typeface="Sniglet"/>
                <a:cs typeface="Sniglet"/>
                <a:sym typeface="Sniglet"/>
              </a:rPr>
              <a:t>Dokumentasi spot berbahaya cenderung fokus pada area tertentu saja, tanpa mencakup variasi kondisi, lokasi, atau waktu, misalnya perbedaan saat hujan dan kering.</a:t>
            </a:r>
          </a:p>
        </p:txBody>
      </p:sp>
      <p:sp>
        <p:nvSpPr>
          <p:cNvPr name="TextBox 19" id="19"/>
          <p:cNvSpPr txBox="true"/>
          <p:nvPr/>
        </p:nvSpPr>
        <p:spPr>
          <a:xfrm rot="316564">
            <a:off x="9316437" y="6755105"/>
            <a:ext cx="4564834" cy="339725"/>
          </a:xfrm>
          <a:prstGeom prst="rect">
            <a:avLst/>
          </a:prstGeom>
        </p:spPr>
        <p:txBody>
          <a:bodyPr anchor="t" rtlCol="false" tIns="0" lIns="0" bIns="0" rIns="0">
            <a:spAutoFit/>
          </a:bodyPr>
          <a:lstStyle/>
          <a:p>
            <a:pPr algn="l">
              <a:lnSpc>
                <a:spcPts val="2800"/>
              </a:lnSpc>
            </a:pPr>
            <a:r>
              <a:rPr lang="en-US" sz="2000">
                <a:solidFill>
                  <a:srgbClr val="323232"/>
                </a:solidFill>
                <a:latin typeface="Sniglet"/>
                <a:ea typeface="Sniglet"/>
                <a:cs typeface="Sniglet"/>
                <a:sym typeface="Sniglet"/>
              </a:rPr>
              <a:t>Kurangnya Variasi</a:t>
            </a:r>
          </a:p>
        </p:txBody>
      </p:sp>
      <p:grpSp>
        <p:nvGrpSpPr>
          <p:cNvPr name="Group 20" id="20"/>
          <p:cNvGrpSpPr/>
          <p:nvPr/>
        </p:nvGrpSpPr>
        <p:grpSpPr>
          <a:xfrm rot="0">
            <a:off x="228768" y="158921"/>
            <a:ext cx="1544977" cy="1473079"/>
            <a:chOff x="0" y="0"/>
            <a:chExt cx="2059970" cy="1964105"/>
          </a:xfrm>
        </p:grpSpPr>
        <p:sp>
          <p:nvSpPr>
            <p:cNvPr name="Freeform 21" id="21"/>
            <p:cNvSpPr/>
            <p:nvPr/>
          </p:nvSpPr>
          <p:spPr>
            <a:xfrm flipH="false" flipV="false" rot="0">
              <a:off x="0" y="0"/>
              <a:ext cx="2059970" cy="1964105"/>
            </a:xfrm>
            <a:custGeom>
              <a:avLst/>
              <a:gdLst/>
              <a:ahLst/>
              <a:cxnLst/>
              <a:rect r="r" b="b" t="t" l="l"/>
              <a:pathLst>
                <a:path h="1964105" w="2059970">
                  <a:moveTo>
                    <a:pt x="0" y="0"/>
                  </a:moveTo>
                  <a:lnTo>
                    <a:pt x="2059970" y="0"/>
                  </a:lnTo>
                  <a:lnTo>
                    <a:pt x="2059970" y="1964105"/>
                  </a:lnTo>
                  <a:lnTo>
                    <a:pt x="0" y="1964105"/>
                  </a:lnTo>
                  <a:lnTo>
                    <a:pt x="0" y="0"/>
                  </a:lnTo>
                  <a:close/>
                </a:path>
              </a:pathLst>
            </a:custGeom>
            <a:blipFill>
              <a:blip r:embed="rId11"/>
              <a:stretch>
                <a:fillRect l="0" t="0" r="0" b="0"/>
              </a:stretch>
            </a:blipFill>
          </p:spPr>
        </p:sp>
        <p:sp>
          <p:nvSpPr>
            <p:cNvPr name="TextBox 22" id="22"/>
            <p:cNvSpPr txBox="true"/>
            <p:nvPr/>
          </p:nvSpPr>
          <p:spPr>
            <a:xfrm rot="0">
              <a:off x="872277" y="262041"/>
              <a:ext cx="315416" cy="1325723"/>
            </a:xfrm>
            <a:prstGeom prst="rect">
              <a:avLst/>
            </a:prstGeom>
          </p:spPr>
          <p:txBody>
            <a:bodyPr anchor="t" rtlCol="false" tIns="0" lIns="0" bIns="0" rIns="0">
              <a:spAutoFit/>
            </a:bodyPr>
            <a:lstStyle/>
            <a:p>
              <a:pPr algn="ctr">
                <a:lnSpc>
                  <a:spcPts val="8398"/>
                </a:lnSpc>
                <a:spcBef>
                  <a:spcPct val="0"/>
                </a:spcBef>
              </a:pPr>
              <a:r>
                <a:rPr lang="en-US" sz="5999">
                  <a:solidFill>
                    <a:srgbClr val="000000"/>
                  </a:solidFill>
                  <a:latin typeface="Gluten"/>
                  <a:ea typeface="Gluten"/>
                  <a:cs typeface="Gluten"/>
                  <a:sym typeface="Gluten"/>
                </a:rPr>
                <a:t>4</a:t>
              </a:r>
            </a:p>
          </p:txBody>
        </p:sp>
      </p:gr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C1E4FF">
                <a:alpha val="100000"/>
              </a:srgbClr>
            </a:gs>
            <a:gs pos="100000">
              <a:srgbClr val="6DBCE8">
                <a:alpha val="100000"/>
              </a:srgbClr>
            </a:gs>
          </a:gsLst>
          <a:lin ang="5400000"/>
        </a:gradFill>
      </p:bgPr>
    </p:bg>
    <p:spTree>
      <p:nvGrpSpPr>
        <p:cNvPr id="1" name=""/>
        <p:cNvGrpSpPr/>
        <p:nvPr/>
      </p:nvGrpSpPr>
      <p:grpSpPr>
        <a:xfrm>
          <a:off x="0" y="0"/>
          <a:ext cx="0" cy="0"/>
          <a:chOff x="0" y="0"/>
          <a:chExt cx="0" cy="0"/>
        </a:xfrm>
      </p:grpSpPr>
      <p:sp>
        <p:nvSpPr>
          <p:cNvPr name="Freeform 2" id="2"/>
          <p:cNvSpPr/>
          <p:nvPr/>
        </p:nvSpPr>
        <p:spPr>
          <a:xfrm flipH="false" flipV="false" rot="0">
            <a:off x="-240262" y="3241322"/>
            <a:ext cx="30562415" cy="5487397"/>
          </a:xfrm>
          <a:custGeom>
            <a:avLst/>
            <a:gdLst/>
            <a:ahLst/>
            <a:cxnLst/>
            <a:rect r="r" b="b" t="t" l="l"/>
            <a:pathLst>
              <a:path h="5487397" w="30562415">
                <a:moveTo>
                  <a:pt x="0" y="0"/>
                </a:moveTo>
                <a:lnTo>
                  <a:pt x="30562415" y="0"/>
                </a:lnTo>
                <a:lnTo>
                  <a:pt x="30562415" y="5487397"/>
                </a:lnTo>
                <a:lnTo>
                  <a:pt x="0" y="548739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398356" y="8728719"/>
            <a:ext cx="19327956" cy="2908838"/>
            <a:chOff x="0" y="0"/>
            <a:chExt cx="5090491" cy="766114"/>
          </a:xfrm>
        </p:grpSpPr>
        <p:sp>
          <p:nvSpPr>
            <p:cNvPr name="Freeform 4" id="4"/>
            <p:cNvSpPr/>
            <p:nvPr/>
          </p:nvSpPr>
          <p:spPr>
            <a:xfrm flipH="false" flipV="false" rot="0">
              <a:off x="0" y="0"/>
              <a:ext cx="5090490" cy="766114"/>
            </a:xfrm>
            <a:custGeom>
              <a:avLst/>
              <a:gdLst/>
              <a:ahLst/>
              <a:cxnLst/>
              <a:rect r="r" b="b" t="t" l="l"/>
              <a:pathLst>
                <a:path h="766114" w="5090490">
                  <a:moveTo>
                    <a:pt x="20428" y="0"/>
                  </a:moveTo>
                  <a:lnTo>
                    <a:pt x="5070062" y="0"/>
                  </a:lnTo>
                  <a:cubicBezTo>
                    <a:pt x="5081344" y="0"/>
                    <a:pt x="5090490" y="9146"/>
                    <a:pt x="5090490" y="20428"/>
                  </a:cubicBezTo>
                  <a:lnTo>
                    <a:pt x="5090490" y="745685"/>
                  </a:lnTo>
                  <a:cubicBezTo>
                    <a:pt x="5090490" y="756968"/>
                    <a:pt x="5081344" y="766114"/>
                    <a:pt x="5070062" y="766114"/>
                  </a:cubicBezTo>
                  <a:lnTo>
                    <a:pt x="20428" y="766114"/>
                  </a:lnTo>
                  <a:cubicBezTo>
                    <a:pt x="9146" y="766114"/>
                    <a:pt x="0" y="756968"/>
                    <a:pt x="0" y="745685"/>
                  </a:cubicBezTo>
                  <a:lnTo>
                    <a:pt x="0" y="20428"/>
                  </a:lnTo>
                  <a:cubicBezTo>
                    <a:pt x="0" y="9146"/>
                    <a:pt x="9146" y="0"/>
                    <a:pt x="20428" y="0"/>
                  </a:cubicBezTo>
                  <a:close/>
                </a:path>
              </a:pathLst>
            </a:custGeom>
            <a:solidFill>
              <a:srgbClr val="ADC1CD"/>
            </a:solidFill>
          </p:spPr>
        </p:sp>
        <p:sp>
          <p:nvSpPr>
            <p:cNvPr name="TextBox 5" id="5"/>
            <p:cNvSpPr txBox="true"/>
            <p:nvPr/>
          </p:nvSpPr>
          <p:spPr>
            <a:xfrm>
              <a:off x="0" y="-38100"/>
              <a:ext cx="5090491" cy="804214"/>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14280408" y="246100"/>
            <a:ext cx="3376080" cy="3316999"/>
          </a:xfrm>
          <a:custGeom>
            <a:avLst/>
            <a:gdLst/>
            <a:ahLst/>
            <a:cxnLst/>
            <a:rect r="r" b="b" t="t" l="l"/>
            <a:pathLst>
              <a:path h="3316999" w="3376080">
                <a:moveTo>
                  <a:pt x="0" y="0"/>
                </a:moveTo>
                <a:lnTo>
                  <a:pt x="3376080" y="0"/>
                </a:lnTo>
                <a:lnTo>
                  <a:pt x="3376080" y="3316999"/>
                </a:lnTo>
                <a:lnTo>
                  <a:pt x="0" y="3316999"/>
                </a:lnTo>
                <a:lnTo>
                  <a:pt x="0" y="0"/>
                </a:lnTo>
                <a:close/>
              </a:path>
            </a:pathLst>
          </a:custGeom>
          <a:blipFill>
            <a:blip r:embed="rId4"/>
            <a:stretch>
              <a:fillRect l="0" t="0" r="0" b="0"/>
            </a:stretch>
          </a:blipFill>
        </p:spPr>
      </p:sp>
      <p:sp>
        <p:nvSpPr>
          <p:cNvPr name="Freeform 7" id="7"/>
          <p:cNvSpPr/>
          <p:nvPr/>
        </p:nvSpPr>
        <p:spPr>
          <a:xfrm flipH="false" flipV="false" rot="0">
            <a:off x="8200242" y="405938"/>
            <a:ext cx="1014074" cy="884216"/>
          </a:xfrm>
          <a:custGeom>
            <a:avLst/>
            <a:gdLst/>
            <a:ahLst/>
            <a:cxnLst/>
            <a:rect r="r" b="b" t="t" l="l"/>
            <a:pathLst>
              <a:path h="884216" w="1014074">
                <a:moveTo>
                  <a:pt x="0" y="0"/>
                </a:moveTo>
                <a:lnTo>
                  <a:pt x="1014074" y="0"/>
                </a:lnTo>
                <a:lnTo>
                  <a:pt x="1014074" y="884216"/>
                </a:lnTo>
                <a:lnTo>
                  <a:pt x="0" y="884216"/>
                </a:lnTo>
                <a:lnTo>
                  <a:pt x="0" y="0"/>
                </a:lnTo>
                <a:close/>
              </a:path>
            </a:pathLst>
          </a:custGeom>
          <a:blipFill>
            <a:blip r:embed="rId5"/>
            <a:stretch>
              <a:fillRect l="-492499" t="-529256" r="0" b="-128919"/>
            </a:stretch>
          </a:blipFill>
        </p:spPr>
      </p:sp>
      <p:sp>
        <p:nvSpPr>
          <p:cNvPr name="Freeform 8" id="8"/>
          <p:cNvSpPr/>
          <p:nvPr/>
        </p:nvSpPr>
        <p:spPr>
          <a:xfrm flipH="false" flipV="false" rot="0">
            <a:off x="-1223018" y="2809191"/>
            <a:ext cx="3178879" cy="1167516"/>
          </a:xfrm>
          <a:custGeom>
            <a:avLst/>
            <a:gdLst/>
            <a:ahLst/>
            <a:cxnLst/>
            <a:rect r="r" b="b" t="t" l="l"/>
            <a:pathLst>
              <a:path h="1167516" w="3178879">
                <a:moveTo>
                  <a:pt x="0" y="0"/>
                </a:moveTo>
                <a:lnTo>
                  <a:pt x="3178880" y="0"/>
                </a:lnTo>
                <a:lnTo>
                  <a:pt x="3178880" y="1167516"/>
                </a:lnTo>
                <a:lnTo>
                  <a:pt x="0" y="1167516"/>
                </a:lnTo>
                <a:lnTo>
                  <a:pt x="0" y="0"/>
                </a:lnTo>
                <a:close/>
              </a:path>
            </a:pathLst>
          </a:custGeom>
          <a:blipFill>
            <a:blip r:embed="rId6">
              <a:alphaModFix amt="40000"/>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0">
            <a:off x="1955862" y="606466"/>
            <a:ext cx="1861525" cy="683687"/>
          </a:xfrm>
          <a:custGeom>
            <a:avLst/>
            <a:gdLst/>
            <a:ahLst/>
            <a:cxnLst/>
            <a:rect r="r" b="b" t="t" l="l"/>
            <a:pathLst>
              <a:path h="683687" w="1861525">
                <a:moveTo>
                  <a:pt x="0" y="0"/>
                </a:moveTo>
                <a:lnTo>
                  <a:pt x="1861525" y="0"/>
                </a:lnTo>
                <a:lnTo>
                  <a:pt x="1861525" y="683688"/>
                </a:lnTo>
                <a:lnTo>
                  <a:pt x="0" y="683688"/>
                </a:lnTo>
                <a:lnTo>
                  <a:pt x="0" y="0"/>
                </a:lnTo>
                <a:close/>
              </a:path>
            </a:pathLst>
          </a:custGeom>
          <a:blipFill>
            <a:blip r:embed="rId6">
              <a:alphaModFix amt="40000"/>
              <a:extLst>
                <a:ext uri="{96DAC541-7B7A-43D3-8B79-37D633B846F1}">
                  <asvg:svgBlip xmlns:asvg="http://schemas.microsoft.com/office/drawing/2016/SVG/main" r:embed="rId7"/>
                </a:ext>
              </a:extLst>
            </a:blip>
            <a:stretch>
              <a:fillRect l="0" t="0" r="0" b="0"/>
            </a:stretch>
          </a:blipFill>
        </p:spPr>
      </p:sp>
      <p:sp>
        <p:nvSpPr>
          <p:cNvPr name="Freeform 10" id="10"/>
          <p:cNvSpPr/>
          <p:nvPr/>
        </p:nvSpPr>
        <p:spPr>
          <a:xfrm flipH="false" flipV="false" rot="0">
            <a:off x="13455263" y="1939450"/>
            <a:ext cx="825145" cy="719481"/>
          </a:xfrm>
          <a:custGeom>
            <a:avLst/>
            <a:gdLst/>
            <a:ahLst/>
            <a:cxnLst/>
            <a:rect r="r" b="b" t="t" l="l"/>
            <a:pathLst>
              <a:path h="719481" w="825145">
                <a:moveTo>
                  <a:pt x="0" y="0"/>
                </a:moveTo>
                <a:lnTo>
                  <a:pt x="825145" y="0"/>
                </a:lnTo>
                <a:lnTo>
                  <a:pt x="825145" y="719480"/>
                </a:lnTo>
                <a:lnTo>
                  <a:pt x="0" y="719480"/>
                </a:lnTo>
                <a:lnTo>
                  <a:pt x="0" y="0"/>
                </a:lnTo>
                <a:close/>
              </a:path>
            </a:pathLst>
          </a:custGeom>
          <a:blipFill>
            <a:blip r:embed="rId5"/>
            <a:stretch>
              <a:fillRect l="-492499" t="-529256" r="0" b="-128919"/>
            </a:stretch>
          </a:blipFill>
        </p:spPr>
      </p:sp>
      <p:grpSp>
        <p:nvGrpSpPr>
          <p:cNvPr name="Group 11" id="11"/>
          <p:cNvGrpSpPr/>
          <p:nvPr/>
        </p:nvGrpSpPr>
        <p:grpSpPr>
          <a:xfrm rot="0">
            <a:off x="726294" y="9481049"/>
            <a:ext cx="17369035" cy="123726"/>
            <a:chOff x="0" y="0"/>
            <a:chExt cx="23158713" cy="164968"/>
          </a:xfrm>
        </p:grpSpPr>
        <p:grpSp>
          <p:nvGrpSpPr>
            <p:cNvPr name="Group 12" id="12"/>
            <p:cNvGrpSpPr/>
            <p:nvPr/>
          </p:nvGrpSpPr>
          <p:grpSpPr>
            <a:xfrm rot="0">
              <a:off x="0" y="0"/>
              <a:ext cx="2682534" cy="164968"/>
              <a:chOff x="0" y="0"/>
              <a:chExt cx="529883" cy="32586"/>
            </a:xfrm>
          </p:grpSpPr>
          <p:sp>
            <p:nvSpPr>
              <p:cNvPr name="Freeform 13" id="13"/>
              <p:cNvSpPr/>
              <p:nvPr/>
            </p:nvSpPr>
            <p:spPr>
              <a:xfrm flipH="false" flipV="false" rot="0">
                <a:off x="0" y="0"/>
                <a:ext cx="529883" cy="32586"/>
              </a:xfrm>
              <a:custGeom>
                <a:avLst/>
                <a:gdLst/>
                <a:ahLst/>
                <a:cxnLst/>
                <a:rect r="r" b="b" t="t" l="l"/>
                <a:pathLst>
                  <a:path h="32586" w="529883">
                    <a:moveTo>
                      <a:pt x="16293" y="0"/>
                    </a:moveTo>
                    <a:lnTo>
                      <a:pt x="513590" y="0"/>
                    </a:lnTo>
                    <a:cubicBezTo>
                      <a:pt x="517911" y="0"/>
                      <a:pt x="522056" y="1717"/>
                      <a:pt x="525111" y="4772"/>
                    </a:cubicBezTo>
                    <a:cubicBezTo>
                      <a:pt x="528167" y="7828"/>
                      <a:pt x="529883" y="11972"/>
                      <a:pt x="529883" y="16293"/>
                    </a:cubicBezTo>
                    <a:lnTo>
                      <a:pt x="529883" y="16293"/>
                    </a:lnTo>
                    <a:cubicBezTo>
                      <a:pt x="529883" y="25292"/>
                      <a:pt x="522589" y="32586"/>
                      <a:pt x="513590" y="32586"/>
                    </a:cubicBezTo>
                    <a:lnTo>
                      <a:pt x="16293" y="32586"/>
                    </a:lnTo>
                    <a:cubicBezTo>
                      <a:pt x="7295" y="32586"/>
                      <a:pt x="0" y="25292"/>
                      <a:pt x="0" y="16293"/>
                    </a:cubicBezTo>
                    <a:lnTo>
                      <a:pt x="0" y="16293"/>
                    </a:lnTo>
                    <a:cubicBezTo>
                      <a:pt x="0" y="7295"/>
                      <a:pt x="7295" y="0"/>
                      <a:pt x="16293" y="0"/>
                    </a:cubicBezTo>
                    <a:close/>
                  </a:path>
                </a:pathLst>
              </a:custGeom>
              <a:solidFill>
                <a:srgbClr val="FFFFFF"/>
              </a:solidFill>
            </p:spPr>
          </p:sp>
          <p:sp>
            <p:nvSpPr>
              <p:cNvPr name="TextBox 14" id="14"/>
              <p:cNvSpPr txBox="true"/>
              <p:nvPr/>
            </p:nvSpPr>
            <p:spPr>
              <a:xfrm>
                <a:off x="0" y="-38100"/>
                <a:ext cx="529883" cy="70686"/>
              </a:xfrm>
              <a:prstGeom prst="rect">
                <a:avLst/>
              </a:prstGeom>
            </p:spPr>
            <p:txBody>
              <a:bodyPr anchor="ctr" rtlCol="false" tIns="50800" lIns="50800" bIns="50800" rIns="50800"/>
              <a:lstStyle/>
              <a:p>
                <a:pPr algn="ctr">
                  <a:lnSpc>
                    <a:spcPts val="2659"/>
                  </a:lnSpc>
                  <a:spcBef>
                    <a:spcPct val="0"/>
                  </a:spcBef>
                </a:pPr>
              </a:p>
            </p:txBody>
          </p:sp>
        </p:grpSp>
        <p:grpSp>
          <p:nvGrpSpPr>
            <p:cNvPr name="Group 15" id="15"/>
            <p:cNvGrpSpPr/>
            <p:nvPr/>
          </p:nvGrpSpPr>
          <p:grpSpPr>
            <a:xfrm rot="0">
              <a:off x="4044750" y="0"/>
              <a:ext cx="2682534" cy="164968"/>
              <a:chOff x="0" y="0"/>
              <a:chExt cx="529883" cy="32586"/>
            </a:xfrm>
          </p:grpSpPr>
          <p:sp>
            <p:nvSpPr>
              <p:cNvPr name="Freeform 16" id="16"/>
              <p:cNvSpPr/>
              <p:nvPr/>
            </p:nvSpPr>
            <p:spPr>
              <a:xfrm flipH="false" flipV="false" rot="0">
                <a:off x="0" y="0"/>
                <a:ext cx="529883" cy="32586"/>
              </a:xfrm>
              <a:custGeom>
                <a:avLst/>
                <a:gdLst/>
                <a:ahLst/>
                <a:cxnLst/>
                <a:rect r="r" b="b" t="t" l="l"/>
                <a:pathLst>
                  <a:path h="32586" w="529883">
                    <a:moveTo>
                      <a:pt x="16293" y="0"/>
                    </a:moveTo>
                    <a:lnTo>
                      <a:pt x="513590" y="0"/>
                    </a:lnTo>
                    <a:cubicBezTo>
                      <a:pt x="517911" y="0"/>
                      <a:pt x="522056" y="1717"/>
                      <a:pt x="525111" y="4772"/>
                    </a:cubicBezTo>
                    <a:cubicBezTo>
                      <a:pt x="528167" y="7828"/>
                      <a:pt x="529883" y="11972"/>
                      <a:pt x="529883" y="16293"/>
                    </a:cubicBezTo>
                    <a:lnTo>
                      <a:pt x="529883" y="16293"/>
                    </a:lnTo>
                    <a:cubicBezTo>
                      <a:pt x="529883" y="25292"/>
                      <a:pt x="522589" y="32586"/>
                      <a:pt x="513590" y="32586"/>
                    </a:cubicBezTo>
                    <a:lnTo>
                      <a:pt x="16293" y="32586"/>
                    </a:lnTo>
                    <a:cubicBezTo>
                      <a:pt x="7295" y="32586"/>
                      <a:pt x="0" y="25292"/>
                      <a:pt x="0" y="16293"/>
                    </a:cubicBezTo>
                    <a:lnTo>
                      <a:pt x="0" y="16293"/>
                    </a:lnTo>
                    <a:cubicBezTo>
                      <a:pt x="0" y="7295"/>
                      <a:pt x="7295" y="0"/>
                      <a:pt x="16293" y="0"/>
                    </a:cubicBezTo>
                    <a:close/>
                  </a:path>
                </a:pathLst>
              </a:custGeom>
              <a:solidFill>
                <a:srgbClr val="FFFFFF"/>
              </a:solidFill>
            </p:spPr>
          </p:sp>
          <p:sp>
            <p:nvSpPr>
              <p:cNvPr name="TextBox 17" id="17"/>
              <p:cNvSpPr txBox="true"/>
              <p:nvPr/>
            </p:nvSpPr>
            <p:spPr>
              <a:xfrm>
                <a:off x="0" y="-38100"/>
                <a:ext cx="529883" cy="70686"/>
              </a:xfrm>
              <a:prstGeom prst="rect">
                <a:avLst/>
              </a:prstGeom>
            </p:spPr>
            <p:txBody>
              <a:bodyPr anchor="ctr" rtlCol="false" tIns="50800" lIns="50800" bIns="50800" rIns="50800"/>
              <a:lstStyle/>
              <a:p>
                <a:pPr algn="ctr">
                  <a:lnSpc>
                    <a:spcPts val="2659"/>
                  </a:lnSpc>
                  <a:spcBef>
                    <a:spcPct val="0"/>
                  </a:spcBef>
                </a:pPr>
              </a:p>
            </p:txBody>
          </p:sp>
        </p:grpSp>
        <p:grpSp>
          <p:nvGrpSpPr>
            <p:cNvPr name="Group 18" id="18"/>
            <p:cNvGrpSpPr/>
            <p:nvPr/>
          </p:nvGrpSpPr>
          <p:grpSpPr>
            <a:xfrm rot="0">
              <a:off x="8345246" y="0"/>
              <a:ext cx="2682534" cy="164968"/>
              <a:chOff x="0" y="0"/>
              <a:chExt cx="529883" cy="32586"/>
            </a:xfrm>
          </p:grpSpPr>
          <p:sp>
            <p:nvSpPr>
              <p:cNvPr name="Freeform 19" id="19"/>
              <p:cNvSpPr/>
              <p:nvPr/>
            </p:nvSpPr>
            <p:spPr>
              <a:xfrm flipH="false" flipV="false" rot="0">
                <a:off x="0" y="0"/>
                <a:ext cx="529883" cy="32586"/>
              </a:xfrm>
              <a:custGeom>
                <a:avLst/>
                <a:gdLst/>
                <a:ahLst/>
                <a:cxnLst/>
                <a:rect r="r" b="b" t="t" l="l"/>
                <a:pathLst>
                  <a:path h="32586" w="529883">
                    <a:moveTo>
                      <a:pt x="16293" y="0"/>
                    </a:moveTo>
                    <a:lnTo>
                      <a:pt x="513590" y="0"/>
                    </a:lnTo>
                    <a:cubicBezTo>
                      <a:pt x="517911" y="0"/>
                      <a:pt x="522056" y="1717"/>
                      <a:pt x="525111" y="4772"/>
                    </a:cubicBezTo>
                    <a:cubicBezTo>
                      <a:pt x="528167" y="7828"/>
                      <a:pt x="529883" y="11972"/>
                      <a:pt x="529883" y="16293"/>
                    </a:cubicBezTo>
                    <a:lnTo>
                      <a:pt x="529883" y="16293"/>
                    </a:lnTo>
                    <a:cubicBezTo>
                      <a:pt x="529883" y="25292"/>
                      <a:pt x="522589" y="32586"/>
                      <a:pt x="513590" y="32586"/>
                    </a:cubicBezTo>
                    <a:lnTo>
                      <a:pt x="16293" y="32586"/>
                    </a:lnTo>
                    <a:cubicBezTo>
                      <a:pt x="7295" y="32586"/>
                      <a:pt x="0" y="25292"/>
                      <a:pt x="0" y="16293"/>
                    </a:cubicBezTo>
                    <a:lnTo>
                      <a:pt x="0" y="16293"/>
                    </a:lnTo>
                    <a:cubicBezTo>
                      <a:pt x="0" y="7295"/>
                      <a:pt x="7295" y="0"/>
                      <a:pt x="16293" y="0"/>
                    </a:cubicBezTo>
                    <a:close/>
                  </a:path>
                </a:pathLst>
              </a:custGeom>
              <a:solidFill>
                <a:srgbClr val="FFFFFF"/>
              </a:solidFill>
            </p:spPr>
          </p:sp>
          <p:sp>
            <p:nvSpPr>
              <p:cNvPr name="TextBox 20" id="20"/>
              <p:cNvSpPr txBox="true"/>
              <p:nvPr/>
            </p:nvSpPr>
            <p:spPr>
              <a:xfrm>
                <a:off x="0" y="-38100"/>
                <a:ext cx="529883" cy="70686"/>
              </a:xfrm>
              <a:prstGeom prst="rect">
                <a:avLst/>
              </a:prstGeom>
            </p:spPr>
            <p:txBody>
              <a:bodyPr anchor="ctr" rtlCol="false" tIns="50800" lIns="50800" bIns="50800" rIns="50800"/>
              <a:lstStyle/>
              <a:p>
                <a:pPr algn="ctr">
                  <a:lnSpc>
                    <a:spcPts val="2659"/>
                  </a:lnSpc>
                  <a:spcBef>
                    <a:spcPct val="0"/>
                  </a:spcBef>
                </a:pPr>
              </a:p>
            </p:txBody>
          </p:sp>
        </p:grpSp>
        <p:grpSp>
          <p:nvGrpSpPr>
            <p:cNvPr name="Group 21" id="21"/>
            <p:cNvGrpSpPr/>
            <p:nvPr/>
          </p:nvGrpSpPr>
          <p:grpSpPr>
            <a:xfrm rot="0">
              <a:off x="12389996" y="0"/>
              <a:ext cx="2682534" cy="164968"/>
              <a:chOff x="0" y="0"/>
              <a:chExt cx="529883" cy="32586"/>
            </a:xfrm>
          </p:grpSpPr>
          <p:sp>
            <p:nvSpPr>
              <p:cNvPr name="Freeform 22" id="22"/>
              <p:cNvSpPr/>
              <p:nvPr/>
            </p:nvSpPr>
            <p:spPr>
              <a:xfrm flipH="false" flipV="false" rot="0">
                <a:off x="0" y="0"/>
                <a:ext cx="529883" cy="32586"/>
              </a:xfrm>
              <a:custGeom>
                <a:avLst/>
                <a:gdLst/>
                <a:ahLst/>
                <a:cxnLst/>
                <a:rect r="r" b="b" t="t" l="l"/>
                <a:pathLst>
                  <a:path h="32586" w="529883">
                    <a:moveTo>
                      <a:pt x="16293" y="0"/>
                    </a:moveTo>
                    <a:lnTo>
                      <a:pt x="513590" y="0"/>
                    </a:lnTo>
                    <a:cubicBezTo>
                      <a:pt x="517911" y="0"/>
                      <a:pt x="522056" y="1717"/>
                      <a:pt x="525111" y="4772"/>
                    </a:cubicBezTo>
                    <a:cubicBezTo>
                      <a:pt x="528167" y="7828"/>
                      <a:pt x="529883" y="11972"/>
                      <a:pt x="529883" y="16293"/>
                    </a:cubicBezTo>
                    <a:lnTo>
                      <a:pt x="529883" y="16293"/>
                    </a:lnTo>
                    <a:cubicBezTo>
                      <a:pt x="529883" y="25292"/>
                      <a:pt x="522589" y="32586"/>
                      <a:pt x="513590" y="32586"/>
                    </a:cubicBezTo>
                    <a:lnTo>
                      <a:pt x="16293" y="32586"/>
                    </a:lnTo>
                    <a:cubicBezTo>
                      <a:pt x="7295" y="32586"/>
                      <a:pt x="0" y="25292"/>
                      <a:pt x="0" y="16293"/>
                    </a:cubicBezTo>
                    <a:lnTo>
                      <a:pt x="0" y="16293"/>
                    </a:lnTo>
                    <a:cubicBezTo>
                      <a:pt x="0" y="7295"/>
                      <a:pt x="7295" y="0"/>
                      <a:pt x="16293" y="0"/>
                    </a:cubicBezTo>
                    <a:close/>
                  </a:path>
                </a:pathLst>
              </a:custGeom>
              <a:solidFill>
                <a:srgbClr val="FFFFFF"/>
              </a:solidFill>
            </p:spPr>
          </p:sp>
          <p:sp>
            <p:nvSpPr>
              <p:cNvPr name="TextBox 23" id="23"/>
              <p:cNvSpPr txBox="true"/>
              <p:nvPr/>
            </p:nvSpPr>
            <p:spPr>
              <a:xfrm>
                <a:off x="0" y="-38100"/>
                <a:ext cx="529883" cy="70686"/>
              </a:xfrm>
              <a:prstGeom prst="rect">
                <a:avLst/>
              </a:prstGeom>
            </p:spPr>
            <p:txBody>
              <a:bodyPr anchor="ctr" rtlCol="false" tIns="50800" lIns="50800" bIns="50800" rIns="50800"/>
              <a:lstStyle/>
              <a:p>
                <a:pPr algn="ctr">
                  <a:lnSpc>
                    <a:spcPts val="2659"/>
                  </a:lnSpc>
                  <a:spcBef>
                    <a:spcPct val="0"/>
                  </a:spcBef>
                </a:pPr>
              </a:p>
            </p:txBody>
          </p:sp>
        </p:grpSp>
        <p:grpSp>
          <p:nvGrpSpPr>
            <p:cNvPr name="Group 24" id="24"/>
            <p:cNvGrpSpPr/>
            <p:nvPr/>
          </p:nvGrpSpPr>
          <p:grpSpPr>
            <a:xfrm rot="0">
              <a:off x="16431430" y="0"/>
              <a:ext cx="2682534" cy="164968"/>
              <a:chOff x="0" y="0"/>
              <a:chExt cx="529883" cy="32586"/>
            </a:xfrm>
          </p:grpSpPr>
          <p:sp>
            <p:nvSpPr>
              <p:cNvPr name="Freeform 25" id="25"/>
              <p:cNvSpPr/>
              <p:nvPr/>
            </p:nvSpPr>
            <p:spPr>
              <a:xfrm flipH="false" flipV="false" rot="0">
                <a:off x="0" y="0"/>
                <a:ext cx="529883" cy="32586"/>
              </a:xfrm>
              <a:custGeom>
                <a:avLst/>
                <a:gdLst/>
                <a:ahLst/>
                <a:cxnLst/>
                <a:rect r="r" b="b" t="t" l="l"/>
                <a:pathLst>
                  <a:path h="32586" w="529883">
                    <a:moveTo>
                      <a:pt x="16293" y="0"/>
                    </a:moveTo>
                    <a:lnTo>
                      <a:pt x="513590" y="0"/>
                    </a:lnTo>
                    <a:cubicBezTo>
                      <a:pt x="517911" y="0"/>
                      <a:pt x="522056" y="1717"/>
                      <a:pt x="525111" y="4772"/>
                    </a:cubicBezTo>
                    <a:cubicBezTo>
                      <a:pt x="528167" y="7828"/>
                      <a:pt x="529883" y="11972"/>
                      <a:pt x="529883" y="16293"/>
                    </a:cubicBezTo>
                    <a:lnTo>
                      <a:pt x="529883" y="16293"/>
                    </a:lnTo>
                    <a:cubicBezTo>
                      <a:pt x="529883" y="25292"/>
                      <a:pt x="522589" y="32586"/>
                      <a:pt x="513590" y="32586"/>
                    </a:cubicBezTo>
                    <a:lnTo>
                      <a:pt x="16293" y="32586"/>
                    </a:lnTo>
                    <a:cubicBezTo>
                      <a:pt x="7295" y="32586"/>
                      <a:pt x="0" y="25292"/>
                      <a:pt x="0" y="16293"/>
                    </a:cubicBezTo>
                    <a:lnTo>
                      <a:pt x="0" y="16293"/>
                    </a:lnTo>
                    <a:cubicBezTo>
                      <a:pt x="0" y="7295"/>
                      <a:pt x="7295" y="0"/>
                      <a:pt x="16293" y="0"/>
                    </a:cubicBezTo>
                    <a:close/>
                  </a:path>
                </a:pathLst>
              </a:custGeom>
              <a:solidFill>
                <a:srgbClr val="FFFFFF"/>
              </a:solidFill>
            </p:spPr>
          </p:sp>
          <p:sp>
            <p:nvSpPr>
              <p:cNvPr name="TextBox 26" id="26"/>
              <p:cNvSpPr txBox="true"/>
              <p:nvPr/>
            </p:nvSpPr>
            <p:spPr>
              <a:xfrm>
                <a:off x="0" y="-38100"/>
                <a:ext cx="529883" cy="70686"/>
              </a:xfrm>
              <a:prstGeom prst="rect">
                <a:avLst/>
              </a:prstGeom>
            </p:spPr>
            <p:txBody>
              <a:bodyPr anchor="ctr" rtlCol="false" tIns="50800" lIns="50800" bIns="50800" rIns="50800"/>
              <a:lstStyle/>
              <a:p>
                <a:pPr algn="ctr">
                  <a:lnSpc>
                    <a:spcPts val="2659"/>
                  </a:lnSpc>
                  <a:spcBef>
                    <a:spcPct val="0"/>
                  </a:spcBef>
                </a:pPr>
              </a:p>
            </p:txBody>
          </p:sp>
        </p:grpSp>
        <p:grpSp>
          <p:nvGrpSpPr>
            <p:cNvPr name="Group 27" id="27"/>
            <p:cNvGrpSpPr/>
            <p:nvPr/>
          </p:nvGrpSpPr>
          <p:grpSpPr>
            <a:xfrm rot="0">
              <a:off x="20476179" y="0"/>
              <a:ext cx="2682534" cy="164968"/>
              <a:chOff x="0" y="0"/>
              <a:chExt cx="529883" cy="32586"/>
            </a:xfrm>
          </p:grpSpPr>
          <p:sp>
            <p:nvSpPr>
              <p:cNvPr name="Freeform 28" id="28"/>
              <p:cNvSpPr/>
              <p:nvPr/>
            </p:nvSpPr>
            <p:spPr>
              <a:xfrm flipH="false" flipV="false" rot="0">
                <a:off x="0" y="0"/>
                <a:ext cx="529883" cy="32586"/>
              </a:xfrm>
              <a:custGeom>
                <a:avLst/>
                <a:gdLst/>
                <a:ahLst/>
                <a:cxnLst/>
                <a:rect r="r" b="b" t="t" l="l"/>
                <a:pathLst>
                  <a:path h="32586" w="529883">
                    <a:moveTo>
                      <a:pt x="16293" y="0"/>
                    </a:moveTo>
                    <a:lnTo>
                      <a:pt x="513590" y="0"/>
                    </a:lnTo>
                    <a:cubicBezTo>
                      <a:pt x="517911" y="0"/>
                      <a:pt x="522056" y="1717"/>
                      <a:pt x="525111" y="4772"/>
                    </a:cubicBezTo>
                    <a:cubicBezTo>
                      <a:pt x="528167" y="7828"/>
                      <a:pt x="529883" y="11972"/>
                      <a:pt x="529883" y="16293"/>
                    </a:cubicBezTo>
                    <a:lnTo>
                      <a:pt x="529883" y="16293"/>
                    </a:lnTo>
                    <a:cubicBezTo>
                      <a:pt x="529883" y="25292"/>
                      <a:pt x="522589" y="32586"/>
                      <a:pt x="513590" y="32586"/>
                    </a:cubicBezTo>
                    <a:lnTo>
                      <a:pt x="16293" y="32586"/>
                    </a:lnTo>
                    <a:cubicBezTo>
                      <a:pt x="7295" y="32586"/>
                      <a:pt x="0" y="25292"/>
                      <a:pt x="0" y="16293"/>
                    </a:cubicBezTo>
                    <a:lnTo>
                      <a:pt x="0" y="16293"/>
                    </a:lnTo>
                    <a:cubicBezTo>
                      <a:pt x="0" y="7295"/>
                      <a:pt x="7295" y="0"/>
                      <a:pt x="16293" y="0"/>
                    </a:cubicBezTo>
                    <a:close/>
                  </a:path>
                </a:pathLst>
              </a:custGeom>
              <a:solidFill>
                <a:srgbClr val="FFFFFF"/>
              </a:solidFill>
            </p:spPr>
          </p:sp>
          <p:sp>
            <p:nvSpPr>
              <p:cNvPr name="TextBox 29" id="29"/>
              <p:cNvSpPr txBox="true"/>
              <p:nvPr/>
            </p:nvSpPr>
            <p:spPr>
              <a:xfrm>
                <a:off x="0" y="-38100"/>
                <a:ext cx="529883" cy="70686"/>
              </a:xfrm>
              <a:prstGeom prst="rect">
                <a:avLst/>
              </a:prstGeom>
            </p:spPr>
            <p:txBody>
              <a:bodyPr anchor="ctr" rtlCol="false" tIns="50800" lIns="50800" bIns="50800" rIns="50800"/>
              <a:lstStyle/>
              <a:p>
                <a:pPr algn="ctr">
                  <a:lnSpc>
                    <a:spcPts val="2659"/>
                  </a:lnSpc>
                  <a:spcBef>
                    <a:spcPct val="0"/>
                  </a:spcBef>
                </a:pPr>
              </a:p>
            </p:txBody>
          </p:sp>
        </p:grpSp>
      </p:grpSp>
      <p:grpSp>
        <p:nvGrpSpPr>
          <p:cNvPr name="Group 30" id="30"/>
          <p:cNvGrpSpPr/>
          <p:nvPr/>
        </p:nvGrpSpPr>
        <p:grpSpPr>
          <a:xfrm rot="0">
            <a:off x="2474052" y="4233555"/>
            <a:ext cx="10220994" cy="3839031"/>
            <a:chOff x="0" y="0"/>
            <a:chExt cx="2691949" cy="1011103"/>
          </a:xfrm>
        </p:grpSpPr>
        <p:sp>
          <p:nvSpPr>
            <p:cNvPr name="Freeform 31" id="31"/>
            <p:cNvSpPr/>
            <p:nvPr/>
          </p:nvSpPr>
          <p:spPr>
            <a:xfrm flipH="false" flipV="false" rot="0">
              <a:off x="0" y="0"/>
              <a:ext cx="2691949" cy="1011103"/>
            </a:xfrm>
            <a:custGeom>
              <a:avLst/>
              <a:gdLst/>
              <a:ahLst/>
              <a:cxnLst/>
              <a:rect r="r" b="b" t="t" l="l"/>
              <a:pathLst>
                <a:path h="1011103" w="2691949">
                  <a:moveTo>
                    <a:pt x="38630" y="0"/>
                  </a:moveTo>
                  <a:lnTo>
                    <a:pt x="2653319" y="0"/>
                  </a:lnTo>
                  <a:cubicBezTo>
                    <a:pt x="2663564" y="0"/>
                    <a:pt x="2673390" y="4070"/>
                    <a:pt x="2680634" y="11314"/>
                  </a:cubicBezTo>
                  <a:cubicBezTo>
                    <a:pt x="2687879" y="18559"/>
                    <a:pt x="2691949" y="28385"/>
                    <a:pt x="2691949" y="38630"/>
                  </a:cubicBezTo>
                  <a:lnTo>
                    <a:pt x="2691949" y="972473"/>
                  </a:lnTo>
                  <a:cubicBezTo>
                    <a:pt x="2691949" y="993808"/>
                    <a:pt x="2674654" y="1011103"/>
                    <a:pt x="2653319" y="1011103"/>
                  </a:cubicBezTo>
                  <a:lnTo>
                    <a:pt x="38630" y="1011103"/>
                  </a:lnTo>
                  <a:cubicBezTo>
                    <a:pt x="28385" y="1011103"/>
                    <a:pt x="18559" y="1007033"/>
                    <a:pt x="11314" y="999788"/>
                  </a:cubicBezTo>
                  <a:cubicBezTo>
                    <a:pt x="4070" y="992544"/>
                    <a:pt x="0" y="982718"/>
                    <a:pt x="0" y="972473"/>
                  </a:cubicBezTo>
                  <a:lnTo>
                    <a:pt x="0" y="38630"/>
                  </a:lnTo>
                  <a:cubicBezTo>
                    <a:pt x="0" y="17295"/>
                    <a:pt x="17295" y="0"/>
                    <a:pt x="38630" y="0"/>
                  </a:cubicBezTo>
                  <a:close/>
                </a:path>
              </a:pathLst>
            </a:custGeom>
            <a:solidFill>
              <a:srgbClr val="FFFFFF"/>
            </a:solidFill>
          </p:spPr>
        </p:sp>
        <p:sp>
          <p:nvSpPr>
            <p:cNvPr name="TextBox 32" id="32"/>
            <p:cNvSpPr txBox="true"/>
            <p:nvPr/>
          </p:nvSpPr>
          <p:spPr>
            <a:xfrm>
              <a:off x="0" y="-38100"/>
              <a:ext cx="2691949" cy="1049203"/>
            </a:xfrm>
            <a:prstGeom prst="rect">
              <a:avLst/>
            </a:prstGeom>
          </p:spPr>
          <p:txBody>
            <a:bodyPr anchor="ctr" rtlCol="false" tIns="50800" lIns="50800" bIns="50800" rIns="50800"/>
            <a:lstStyle/>
            <a:p>
              <a:pPr algn="ctr">
                <a:lnSpc>
                  <a:spcPts val="2659"/>
                </a:lnSpc>
                <a:spcBef>
                  <a:spcPct val="0"/>
                </a:spcBef>
              </a:pPr>
            </a:p>
          </p:txBody>
        </p:sp>
      </p:grpSp>
      <p:sp>
        <p:nvSpPr>
          <p:cNvPr name="Freeform 33" id="33"/>
          <p:cNvSpPr/>
          <p:nvPr/>
        </p:nvSpPr>
        <p:spPr>
          <a:xfrm flipH="false" flipV="false" rot="0">
            <a:off x="15103174" y="3040072"/>
            <a:ext cx="3826427" cy="1405342"/>
          </a:xfrm>
          <a:custGeom>
            <a:avLst/>
            <a:gdLst/>
            <a:ahLst/>
            <a:cxnLst/>
            <a:rect r="r" b="b" t="t" l="l"/>
            <a:pathLst>
              <a:path h="1405342" w="3826427">
                <a:moveTo>
                  <a:pt x="0" y="0"/>
                </a:moveTo>
                <a:lnTo>
                  <a:pt x="3826427" y="0"/>
                </a:lnTo>
                <a:lnTo>
                  <a:pt x="3826427" y="1405342"/>
                </a:lnTo>
                <a:lnTo>
                  <a:pt x="0" y="1405342"/>
                </a:lnTo>
                <a:lnTo>
                  <a:pt x="0" y="0"/>
                </a:lnTo>
                <a:close/>
              </a:path>
            </a:pathLst>
          </a:custGeom>
          <a:blipFill>
            <a:blip r:embed="rId6">
              <a:alphaModFix amt="40000"/>
              <a:extLst>
                <a:ext uri="{96DAC541-7B7A-43D3-8B79-37D633B846F1}">
                  <asvg:svgBlip xmlns:asvg="http://schemas.microsoft.com/office/drawing/2016/SVG/main" r:embed="rId7"/>
                </a:ext>
              </a:extLst>
            </a:blip>
            <a:stretch>
              <a:fillRect l="0" t="0" r="0" b="0"/>
            </a:stretch>
          </a:blipFill>
        </p:spPr>
      </p:sp>
      <p:sp>
        <p:nvSpPr>
          <p:cNvPr name="Freeform 34" id="34"/>
          <p:cNvSpPr/>
          <p:nvPr/>
        </p:nvSpPr>
        <p:spPr>
          <a:xfrm flipH="false" flipV="false" rot="0">
            <a:off x="2061479" y="5265540"/>
            <a:ext cx="825145" cy="719481"/>
          </a:xfrm>
          <a:custGeom>
            <a:avLst/>
            <a:gdLst/>
            <a:ahLst/>
            <a:cxnLst/>
            <a:rect r="r" b="b" t="t" l="l"/>
            <a:pathLst>
              <a:path h="719481" w="825145">
                <a:moveTo>
                  <a:pt x="0" y="0"/>
                </a:moveTo>
                <a:lnTo>
                  <a:pt x="825145" y="0"/>
                </a:lnTo>
                <a:lnTo>
                  <a:pt x="825145" y="719481"/>
                </a:lnTo>
                <a:lnTo>
                  <a:pt x="0" y="719481"/>
                </a:lnTo>
                <a:lnTo>
                  <a:pt x="0" y="0"/>
                </a:lnTo>
                <a:close/>
              </a:path>
            </a:pathLst>
          </a:custGeom>
          <a:blipFill>
            <a:blip r:embed="rId5"/>
            <a:stretch>
              <a:fillRect l="-492499" t="-529256" r="0" b="-128919"/>
            </a:stretch>
          </a:blipFill>
        </p:spPr>
      </p:sp>
      <p:sp>
        <p:nvSpPr>
          <p:cNvPr name="Freeform 35" id="35"/>
          <p:cNvSpPr/>
          <p:nvPr/>
        </p:nvSpPr>
        <p:spPr>
          <a:xfrm flipH="false" flipV="false" rot="0">
            <a:off x="15141747" y="4613919"/>
            <a:ext cx="1653401" cy="4114800"/>
          </a:xfrm>
          <a:custGeom>
            <a:avLst/>
            <a:gdLst/>
            <a:ahLst/>
            <a:cxnLst/>
            <a:rect r="r" b="b" t="t" l="l"/>
            <a:pathLst>
              <a:path h="4114800" w="1653401">
                <a:moveTo>
                  <a:pt x="0" y="0"/>
                </a:moveTo>
                <a:lnTo>
                  <a:pt x="1653402" y="0"/>
                </a:lnTo>
                <a:lnTo>
                  <a:pt x="1653402"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36" id="36"/>
          <p:cNvSpPr txBox="true"/>
          <p:nvPr/>
        </p:nvSpPr>
        <p:spPr>
          <a:xfrm rot="0">
            <a:off x="2474052" y="1890060"/>
            <a:ext cx="10220994" cy="1074420"/>
          </a:xfrm>
          <a:prstGeom prst="rect">
            <a:avLst/>
          </a:prstGeom>
        </p:spPr>
        <p:txBody>
          <a:bodyPr anchor="t" rtlCol="false" tIns="0" lIns="0" bIns="0" rIns="0">
            <a:spAutoFit/>
          </a:bodyPr>
          <a:lstStyle/>
          <a:p>
            <a:pPr algn="ctr">
              <a:lnSpc>
                <a:spcPts val="7740"/>
              </a:lnSpc>
            </a:pPr>
            <a:r>
              <a:rPr lang="en-US" sz="9000">
                <a:solidFill>
                  <a:srgbClr val="323232"/>
                </a:solidFill>
                <a:latin typeface="Balabeloo"/>
                <a:ea typeface="Balabeloo"/>
                <a:cs typeface="Balabeloo"/>
                <a:sym typeface="Balabeloo"/>
              </a:rPr>
              <a:t>TUJUAN</a:t>
            </a:r>
          </a:p>
        </p:txBody>
      </p:sp>
      <p:sp>
        <p:nvSpPr>
          <p:cNvPr name="TextBox 37" id="37"/>
          <p:cNvSpPr txBox="true"/>
          <p:nvPr/>
        </p:nvSpPr>
        <p:spPr>
          <a:xfrm rot="0">
            <a:off x="3010631" y="4594146"/>
            <a:ext cx="9147834" cy="3060700"/>
          </a:xfrm>
          <a:prstGeom prst="rect">
            <a:avLst/>
          </a:prstGeom>
        </p:spPr>
        <p:txBody>
          <a:bodyPr anchor="t" rtlCol="false" tIns="0" lIns="0" bIns="0" rIns="0">
            <a:spAutoFit/>
          </a:bodyPr>
          <a:lstStyle/>
          <a:p>
            <a:pPr algn="ctr">
              <a:lnSpc>
                <a:spcPts val="3500"/>
              </a:lnSpc>
              <a:spcBef>
                <a:spcPct val="0"/>
              </a:spcBef>
            </a:pPr>
            <a:r>
              <a:rPr lang="en-US" sz="2500">
                <a:solidFill>
                  <a:srgbClr val="323232"/>
                </a:solidFill>
                <a:latin typeface="Sniglet"/>
                <a:ea typeface="Sniglet"/>
                <a:cs typeface="Sniglet"/>
                <a:sym typeface="Sniglet"/>
              </a:rPr>
              <a:t>Menyediakan kumpulan data gambar spot berbahaya, seperti lantai pecah, sudut tajam, dan lubang tanpa pembatas, untuk membantu kampus mengidentifikasi lokasi berisiko, merencanakan perbaikan, dan meningkatkan keselamatan pejalan kaki. Dataset ini juga berfungsi sebagai referensi visual dalam pengambilan keputusan terkait perbaikan infrastruktur kampus.</a:t>
            </a:r>
          </a:p>
        </p:txBody>
      </p:sp>
      <p:grpSp>
        <p:nvGrpSpPr>
          <p:cNvPr name="Group 38" id="38"/>
          <p:cNvGrpSpPr/>
          <p:nvPr/>
        </p:nvGrpSpPr>
        <p:grpSpPr>
          <a:xfrm rot="0">
            <a:off x="228768" y="158921"/>
            <a:ext cx="1544977" cy="1473079"/>
            <a:chOff x="0" y="0"/>
            <a:chExt cx="2059970" cy="1964105"/>
          </a:xfrm>
        </p:grpSpPr>
        <p:sp>
          <p:nvSpPr>
            <p:cNvPr name="Freeform 39" id="39"/>
            <p:cNvSpPr/>
            <p:nvPr/>
          </p:nvSpPr>
          <p:spPr>
            <a:xfrm flipH="false" flipV="false" rot="0">
              <a:off x="0" y="0"/>
              <a:ext cx="2059970" cy="1964105"/>
            </a:xfrm>
            <a:custGeom>
              <a:avLst/>
              <a:gdLst/>
              <a:ahLst/>
              <a:cxnLst/>
              <a:rect r="r" b="b" t="t" l="l"/>
              <a:pathLst>
                <a:path h="1964105" w="2059970">
                  <a:moveTo>
                    <a:pt x="0" y="0"/>
                  </a:moveTo>
                  <a:lnTo>
                    <a:pt x="2059970" y="0"/>
                  </a:lnTo>
                  <a:lnTo>
                    <a:pt x="2059970" y="1964105"/>
                  </a:lnTo>
                  <a:lnTo>
                    <a:pt x="0" y="1964105"/>
                  </a:lnTo>
                  <a:lnTo>
                    <a:pt x="0" y="0"/>
                  </a:lnTo>
                  <a:close/>
                </a:path>
              </a:pathLst>
            </a:custGeom>
            <a:blipFill>
              <a:blip r:embed="rId10"/>
              <a:stretch>
                <a:fillRect l="0" t="0" r="0" b="0"/>
              </a:stretch>
            </a:blipFill>
          </p:spPr>
        </p:sp>
        <p:sp>
          <p:nvSpPr>
            <p:cNvPr name="TextBox 40" id="40"/>
            <p:cNvSpPr txBox="true"/>
            <p:nvPr/>
          </p:nvSpPr>
          <p:spPr>
            <a:xfrm rot="0">
              <a:off x="872277" y="262041"/>
              <a:ext cx="315416" cy="1325723"/>
            </a:xfrm>
            <a:prstGeom prst="rect">
              <a:avLst/>
            </a:prstGeom>
          </p:spPr>
          <p:txBody>
            <a:bodyPr anchor="t" rtlCol="false" tIns="0" lIns="0" bIns="0" rIns="0">
              <a:spAutoFit/>
            </a:bodyPr>
            <a:lstStyle/>
            <a:p>
              <a:pPr algn="ctr">
                <a:lnSpc>
                  <a:spcPts val="8398"/>
                </a:lnSpc>
                <a:spcBef>
                  <a:spcPct val="0"/>
                </a:spcBef>
              </a:pPr>
              <a:r>
                <a:rPr lang="en-US" sz="5999">
                  <a:solidFill>
                    <a:srgbClr val="000000"/>
                  </a:solidFill>
                  <a:latin typeface="Gluten"/>
                  <a:ea typeface="Gluten"/>
                  <a:cs typeface="Gluten"/>
                  <a:sym typeface="Gluten"/>
                </a:rPr>
                <a:t>5</a:t>
              </a:r>
            </a:p>
          </p:txBody>
        </p:sp>
      </p:gr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C1E4FF">
                <a:alpha val="100000"/>
              </a:srgbClr>
            </a:gs>
            <a:gs pos="100000">
              <a:srgbClr val="6DBCE8">
                <a:alpha val="100000"/>
              </a:srgbClr>
            </a:gs>
          </a:gsLst>
          <a:lin ang="5400000"/>
        </a:gradFill>
      </p:bgPr>
    </p:bg>
    <p:spTree>
      <p:nvGrpSpPr>
        <p:cNvPr id="1" name=""/>
        <p:cNvGrpSpPr/>
        <p:nvPr/>
      </p:nvGrpSpPr>
      <p:grpSpPr>
        <a:xfrm>
          <a:off x="0" y="0"/>
          <a:ext cx="0" cy="0"/>
          <a:chOff x="0" y="0"/>
          <a:chExt cx="0" cy="0"/>
        </a:xfrm>
      </p:grpSpPr>
      <p:sp>
        <p:nvSpPr>
          <p:cNvPr name="Freeform 2" id="2"/>
          <p:cNvSpPr/>
          <p:nvPr/>
        </p:nvSpPr>
        <p:spPr>
          <a:xfrm flipH="false" flipV="false" rot="0">
            <a:off x="-153920" y="6372302"/>
            <a:ext cx="22040613" cy="3957331"/>
          </a:xfrm>
          <a:custGeom>
            <a:avLst/>
            <a:gdLst/>
            <a:ahLst/>
            <a:cxnLst/>
            <a:rect r="r" b="b" t="t" l="l"/>
            <a:pathLst>
              <a:path h="3957331" w="22040613">
                <a:moveTo>
                  <a:pt x="0" y="0"/>
                </a:moveTo>
                <a:lnTo>
                  <a:pt x="22040613" y="0"/>
                </a:lnTo>
                <a:lnTo>
                  <a:pt x="22040613" y="3957331"/>
                </a:lnTo>
                <a:lnTo>
                  <a:pt x="0" y="395733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3368240" y="1927343"/>
            <a:ext cx="11117982" cy="3899409"/>
            <a:chOff x="0" y="0"/>
            <a:chExt cx="2928193" cy="1027005"/>
          </a:xfrm>
        </p:grpSpPr>
        <p:sp>
          <p:nvSpPr>
            <p:cNvPr name="Freeform 4" id="4"/>
            <p:cNvSpPr/>
            <p:nvPr/>
          </p:nvSpPr>
          <p:spPr>
            <a:xfrm flipH="false" flipV="false" rot="0">
              <a:off x="0" y="0"/>
              <a:ext cx="2928193" cy="1027005"/>
            </a:xfrm>
            <a:custGeom>
              <a:avLst/>
              <a:gdLst/>
              <a:ahLst/>
              <a:cxnLst/>
              <a:rect r="r" b="b" t="t" l="l"/>
              <a:pathLst>
                <a:path h="1027005" w="2928193">
                  <a:moveTo>
                    <a:pt x="35513" y="0"/>
                  </a:moveTo>
                  <a:lnTo>
                    <a:pt x="2892679" y="0"/>
                  </a:lnTo>
                  <a:cubicBezTo>
                    <a:pt x="2912293" y="0"/>
                    <a:pt x="2928193" y="15900"/>
                    <a:pt x="2928193" y="35513"/>
                  </a:cubicBezTo>
                  <a:lnTo>
                    <a:pt x="2928193" y="991492"/>
                  </a:lnTo>
                  <a:cubicBezTo>
                    <a:pt x="2928193" y="1000910"/>
                    <a:pt x="2924451" y="1009943"/>
                    <a:pt x="2917791" y="1016603"/>
                  </a:cubicBezTo>
                  <a:cubicBezTo>
                    <a:pt x="2911131" y="1023263"/>
                    <a:pt x="2902098" y="1027005"/>
                    <a:pt x="2892679" y="1027005"/>
                  </a:cubicBezTo>
                  <a:lnTo>
                    <a:pt x="35513" y="1027005"/>
                  </a:lnTo>
                  <a:cubicBezTo>
                    <a:pt x="26095" y="1027005"/>
                    <a:pt x="17062" y="1023263"/>
                    <a:pt x="10402" y="1016603"/>
                  </a:cubicBezTo>
                  <a:cubicBezTo>
                    <a:pt x="3742" y="1009943"/>
                    <a:pt x="0" y="1000910"/>
                    <a:pt x="0" y="991492"/>
                  </a:cubicBezTo>
                  <a:lnTo>
                    <a:pt x="0" y="35513"/>
                  </a:lnTo>
                  <a:cubicBezTo>
                    <a:pt x="0" y="15900"/>
                    <a:pt x="15900" y="0"/>
                    <a:pt x="35513" y="0"/>
                  </a:cubicBezTo>
                  <a:close/>
                </a:path>
              </a:pathLst>
            </a:custGeom>
            <a:solidFill>
              <a:srgbClr val="6DACCF"/>
            </a:solidFill>
          </p:spPr>
        </p:sp>
        <p:sp>
          <p:nvSpPr>
            <p:cNvPr name="TextBox 5" id="5"/>
            <p:cNvSpPr txBox="true"/>
            <p:nvPr/>
          </p:nvSpPr>
          <p:spPr>
            <a:xfrm>
              <a:off x="0" y="-38100"/>
              <a:ext cx="2928193" cy="1065105"/>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3364844" y="3713549"/>
            <a:ext cx="11117982" cy="3899409"/>
            <a:chOff x="0" y="0"/>
            <a:chExt cx="2928193" cy="1027005"/>
          </a:xfrm>
        </p:grpSpPr>
        <p:sp>
          <p:nvSpPr>
            <p:cNvPr name="Freeform 7" id="7"/>
            <p:cNvSpPr/>
            <p:nvPr/>
          </p:nvSpPr>
          <p:spPr>
            <a:xfrm flipH="false" flipV="false" rot="0">
              <a:off x="0" y="0"/>
              <a:ext cx="2928193" cy="1027005"/>
            </a:xfrm>
            <a:custGeom>
              <a:avLst/>
              <a:gdLst/>
              <a:ahLst/>
              <a:cxnLst/>
              <a:rect r="r" b="b" t="t" l="l"/>
              <a:pathLst>
                <a:path h="1027005" w="2928193">
                  <a:moveTo>
                    <a:pt x="35513" y="0"/>
                  </a:moveTo>
                  <a:lnTo>
                    <a:pt x="2892679" y="0"/>
                  </a:lnTo>
                  <a:cubicBezTo>
                    <a:pt x="2912293" y="0"/>
                    <a:pt x="2928193" y="15900"/>
                    <a:pt x="2928193" y="35513"/>
                  </a:cubicBezTo>
                  <a:lnTo>
                    <a:pt x="2928193" y="991492"/>
                  </a:lnTo>
                  <a:cubicBezTo>
                    <a:pt x="2928193" y="1000910"/>
                    <a:pt x="2924451" y="1009943"/>
                    <a:pt x="2917791" y="1016603"/>
                  </a:cubicBezTo>
                  <a:cubicBezTo>
                    <a:pt x="2911131" y="1023263"/>
                    <a:pt x="2902098" y="1027005"/>
                    <a:pt x="2892679" y="1027005"/>
                  </a:cubicBezTo>
                  <a:lnTo>
                    <a:pt x="35513" y="1027005"/>
                  </a:lnTo>
                  <a:cubicBezTo>
                    <a:pt x="26095" y="1027005"/>
                    <a:pt x="17062" y="1023263"/>
                    <a:pt x="10402" y="1016603"/>
                  </a:cubicBezTo>
                  <a:cubicBezTo>
                    <a:pt x="3742" y="1009943"/>
                    <a:pt x="0" y="1000910"/>
                    <a:pt x="0" y="991492"/>
                  </a:cubicBezTo>
                  <a:lnTo>
                    <a:pt x="0" y="35513"/>
                  </a:lnTo>
                  <a:cubicBezTo>
                    <a:pt x="0" y="15900"/>
                    <a:pt x="15900" y="0"/>
                    <a:pt x="35513" y="0"/>
                  </a:cubicBezTo>
                  <a:close/>
                </a:path>
              </a:pathLst>
            </a:custGeom>
            <a:solidFill>
              <a:srgbClr val="FFFFFF"/>
            </a:solidFill>
          </p:spPr>
        </p:sp>
        <p:sp>
          <p:nvSpPr>
            <p:cNvPr name="TextBox 8" id="8"/>
            <p:cNvSpPr txBox="true"/>
            <p:nvPr/>
          </p:nvSpPr>
          <p:spPr>
            <a:xfrm>
              <a:off x="0" y="-38100"/>
              <a:ext cx="2928193" cy="1065105"/>
            </a:xfrm>
            <a:prstGeom prst="rect">
              <a:avLst/>
            </a:prstGeom>
          </p:spPr>
          <p:txBody>
            <a:bodyPr anchor="ctr" rtlCol="false" tIns="50800" lIns="50800" bIns="50800" rIns="50800"/>
            <a:lstStyle/>
            <a:p>
              <a:pPr algn="ctr">
                <a:lnSpc>
                  <a:spcPts val="2659"/>
                </a:lnSpc>
                <a:spcBef>
                  <a:spcPct val="0"/>
                </a:spcBef>
              </a:pPr>
            </a:p>
          </p:txBody>
        </p:sp>
      </p:grpSp>
      <p:sp>
        <p:nvSpPr>
          <p:cNvPr name="TextBox 9" id="9"/>
          <p:cNvSpPr txBox="true"/>
          <p:nvPr/>
        </p:nvSpPr>
        <p:spPr>
          <a:xfrm rot="0">
            <a:off x="4393065" y="4567879"/>
            <a:ext cx="9061539" cy="2124075"/>
          </a:xfrm>
          <a:prstGeom prst="rect">
            <a:avLst/>
          </a:prstGeom>
        </p:spPr>
        <p:txBody>
          <a:bodyPr anchor="t" rtlCol="false" tIns="0" lIns="0" bIns="0" rIns="0">
            <a:spAutoFit/>
          </a:bodyPr>
          <a:lstStyle/>
          <a:p>
            <a:pPr algn="ctr">
              <a:lnSpc>
                <a:spcPts val="4200"/>
              </a:lnSpc>
              <a:spcBef>
                <a:spcPct val="0"/>
              </a:spcBef>
            </a:pPr>
            <a:r>
              <a:rPr lang="en-US" sz="3000">
                <a:solidFill>
                  <a:srgbClr val="323232"/>
                </a:solidFill>
                <a:latin typeface="Sniglet"/>
                <a:ea typeface="Sniglet"/>
                <a:cs typeface="Sniglet"/>
                <a:sym typeface="Sniglet"/>
              </a:rPr>
              <a:t>Data diperoleh melalui pengambilan gambar langsung menggunakan kamera digital, kemudian dianotasi untuk menandai objek berpotensi berbahaya.</a:t>
            </a:r>
          </a:p>
        </p:txBody>
      </p:sp>
      <p:sp>
        <p:nvSpPr>
          <p:cNvPr name="Freeform 10" id="10"/>
          <p:cNvSpPr/>
          <p:nvPr/>
        </p:nvSpPr>
        <p:spPr>
          <a:xfrm flipH="false" flipV="false" rot="0">
            <a:off x="17259300" y="2528847"/>
            <a:ext cx="2643534" cy="2241304"/>
          </a:xfrm>
          <a:custGeom>
            <a:avLst/>
            <a:gdLst/>
            <a:ahLst/>
            <a:cxnLst/>
            <a:rect r="r" b="b" t="t" l="l"/>
            <a:pathLst>
              <a:path h="2241304" w="2643534">
                <a:moveTo>
                  <a:pt x="0" y="0"/>
                </a:moveTo>
                <a:lnTo>
                  <a:pt x="2643534" y="0"/>
                </a:lnTo>
                <a:lnTo>
                  <a:pt x="2643534" y="2241304"/>
                </a:lnTo>
                <a:lnTo>
                  <a:pt x="0" y="2241304"/>
                </a:lnTo>
                <a:lnTo>
                  <a:pt x="0" y="0"/>
                </a:lnTo>
                <a:close/>
              </a:path>
            </a:pathLst>
          </a:custGeom>
          <a:blipFill>
            <a:blip r:embed="rId4"/>
            <a:stretch>
              <a:fillRect l="0" t="0" r="0" b="-11459"/>
            </a:stretch>
          </a:blipFill>
        </p:spPr>
      </p:sp>
      <p:sp>
        <p:nvSpPr>
          <p:cNvPr name="Freeform 11" id="11"/>
          <p:cNvSpPr/>
          <p:nvPr/>
        </p:nvSpPr>
        <p:spPr>
          <a:xfrm flipH="false" flipV="false" rot="0">
            <a:off x="14092456" y="-1284612"/>
            <a:ext cx="3764177" cy="3698304"/>
          </a:xfrm>
          <a:custGeom>
            <a:avLst/>
            <a:gdLst/>
            <a:ahLst/>
            <a:cxnLst/>
            <a:rect r="r" b="b" t="t" l="l"/>
            <a:pathLst>
              <a:path h="3698304" w="3764177">
                <a:moveTo>
                  <a:pt x="0" y="0"/>
                </a:moveTo>
                <a:lnTo>
                  <a:pt x="3764177" y="0"/>
                </a:lnTo>
                <a:lnTo>
                  <a:pt x="3764177" y="3698304"/>
                </a:lnTo>
                <a:lnTo>
                  <a:pt x="0" y="3698304"/>
                </a:lnTo>
                <a:lnTo>
                  <a:pt x="0" y="0"/>
                </a:lnTo>
                <a:close/>
              </a:path>
            </a:pathLst>
          </a:custGeom>
          <a:blipFill>
            <a:blip r:embed="rId5"/>
            <a:stretch>
              <a:fillRect l="0" t="0" r="0" b="0"/>
            </a:stretch>
          </a:blipFill>
        </p:spPr>
      </p:sp>
      <p:sp>
        <p:nvSpPr>
          <p:cNvPr name="Freeform 12" id="12"/>
          <p:cNvSpPr/>
          <p:nvPr/>
        </p:nvSpPr>
        <p:spPr>
          <a:xfrm flipH="false" flipV="false" rot="0">
            <a:off x="5381143" y="564540"/>
            <a:ext cx="1014074" cy="884216"/>
          </a:xfrm>
          <a:custGeom>
            <a:avLst/>
            <a:gdLst/>
            <a:ahLst/>
            <a:cxnLst/>
            <a:rect r="r" b="b" t="t" l="l"/>
            <a:pathLst>
              <a:path h="884216" w="1014074">
                <a:moveTo>
                  <a:pt x="0" y="0"/>
                </a:moveTo>
                <a:lnTo>
                  <a:pt x="1014073" y="0"/>
                </a:lnTo>
                <a:lnTo>
                  <a:pt x="1014073" y="884216"/>
                </a:lnTo>
                <a:lnTo>
                  <a:pt x="0" y="884216"/>
                </a:lnTo>
                <a:lnTo>
                  <a:pt x="0" y="0"/>
                </a:lnTo>
                <a:close/>
              </a:path>
            </a:pathLst>
          </a:custGeom>
          <a:blipFill>
            <a:blip r:embed="rId6"/>
            <a:stretch>
              <a:fillRect l="-492499" t="-529256" r="0" b="-128919"/>
            </a:stretch>
          </a:blipFill>
        </p:spPr>
      </p:sp>
      <p:sp>
        <p:nvSpPr>
          <p:cNvPr name="Freeform 13" id="13"/>
          <p:cNvSpPr/>
          <p:nvPr/>
        </p:nvSpPr>
        <p:spPr>
          <a:xfrm flipH="false" flipV="false" rot="0">
            <a:off x="6663530" y="335342"/>
            <a:ext cx="956348" cy="833882"/>
          </a:xfrm>
          <a:custGeom>
            <a:avLst/>
            <a:gdLst/>
            <a:ahLst/>
            <a:cxnLst/>
            <a:rect r="r" b="b" t="t" l="l"/>
            <a:pathLst>
              <a:path h="833882" w="956348">
                <a:moveTo>
                  <a:pt x="0" y="0"/>
                </a:moveTo>
                <a:lnTo>
                  <a:pt x="956348" y="0"/>
                </a:lnTo>
                <a:lnTo>
                  <a:pt x="956348" y="833882"/>
                </a:lnTo>
                <a:lnTo>
                  <a:pt x="0" y="833882"/>
                </a:lnTo>
                <a:lnTo>
                  <a:pt x="0" y="0"/>
                </a:lnTo>
                <a:close/>
              </a:path>
            </a:pathLst>
          </a:custGeom>
          <a:blipFill>
            <a:blip r:embed="rId6"/>
            <a:stretch>
              <a:fillRect l="-492499" t="-529256" r="0" b="-128919"/>
            </a:stretch>
          </a:blipFill>
        </p:spPr>
      </p:sp>
      <p:grpSp>
        <p:nvGrpSpPr>
          <p:cNvPr name="Group 14" id="14"/>
          <p:cNvGrpSpPr/>
          <p:nvPr/>
        </p:nvGrpSpPr>
        <p:grpSpPr>
          <a:xfrm rot="0">
            <a:off x="-449662" y="9920961"/>
            <a:ext cx="19327956" cy="2908838"/>
            <a:chOff x="0" y="0"/>
            <a:chExt cx="5090491" cy="766114"/>
          </a:xfrm>
        </p:grpSpPr>
        <p:sp>
          <p:nvSpPr>
            <p:cNvPr name="Freeform 15" id="15"/>
            <p:cNvSpPr/>
            <p:nvPr/>
          </p:nvSpPr>
          <p:spPr>
            <a:xfrm flipH="false" flipV="false" rot="0">
              <a:off x="0" y="0"/>
              <a:ext cx="5090490" cy="766114"/>
            </a:xfrm>
            <a:custGeom>
              <a:avLst/>
              <a:gdLst/>
              <a:ahLst/>
              <a:cxnLst/>
              <a:rect r="r" b="b" t="t" l="l"/>
              <a:pathLst>
                <a:path h="766114" w="5090490">
                  <a:moveTo>
                    <a:pt x="20428" y="0"/>
                  </a:moveTo>
                  <a:lnTo>
                    <a:pt x="5070062" y="0"/>
                  </a:lnTo>
                  <a:cubicBezTo>
                    <a:pt x="5081344" y="0"/>
                    <a:pt x="5090490" y="9146"/>
                    <a:pt x="5090490" y="20428"/>
                  </a:cubicBezTo>
                  <a:lnTo>
                    <a:pt x="5090490" y="745685"/>
                  </a:lnTo>
                  <a:cubicBezTo>
                    <a:pt x="5090490" y="756968"/>
                    <a:pt x="5081344" y="766114"/>
                    <a:pt x="5070062" y="766114"/>
                  </a:cubicBezTo>
                  <a:lnTo>
                    <a:pt x="20428" y="766114"/>
                  </a:lnTo>
                  <a:cubicBezTo>
                    <a:pt x="9146" y="766114"/>
                    <a:pt x="0" y="756968"/>
                    <a:pt x="0" y="745685"/>
                  </a:cubicBezTo>
                  <a:lnTo>
                    <a:pt x="0" y="20428"/>
                  </a:lnTo>
                  <a:cubicBezTo>
                    <a:pt x="0" y="9146"/>
                    <a:pt x="9146" y="0"/>
                    <a:pt x="20428" y="0"/>
                  </a:cubicBezTo>
                  <a:close/>
                </a:path>
              </a:pathLst>
            </a:custGeom>
            <a:solidFill>
              <a:srgbClr val="ADC1CD"/>
            </a:solidFill>
          </p:spPr>
        </p:sp>
        <p:sp>
          <p:nvSpPr>
            <p:cNvPr name="TextBox 16" id="16"/>
            <p:cNvSpPr txBox="true"/>
            <p:nvPr/>
          </p:nvSpPr>
          <p:spPr>
            <a:xfrm>
              <a:off x="0" y="-38100"/>
              <a:ext cx="5090491" cy="804214"/>
            </a:xfrm>
            <a:prstGeom prst="rect">
              <a:avLst/>
            </a:prstGeom>
          </p:spPr>
          <p:txBody>
            <a:bodyPr anchor="ctr" rtlCol="false" tIns="50800" lIns="50800" bIns="50800" rIns="50800"/>
            <a:lstStyle/>
            <a:p>
              <a:pPr algn="ctr">
                <a:lnSpc>
                  <a:spcPts val="2659"/>
                </a:lnSpc>
                <a:spcBef>
                  <a:spcPct val="0"/>
                </a:spcBef>
              </a:pPr>
            </a:p>
          </p:txBody>
        </p:sp>
      </p:grpSp>
      <p:sp>
        <p:nvSpPr>
          <p:cNvPr name="Freeform 17" id="17"/>
          <p:cNvSpPr/>
          <p:nvPr/>
        </p:nvSpPr>
        <p:spPr>
          <a:xfrm flipH="false" flipV="false" rot="0">
            <a:off x="8728050" y="335342"/>
            <a:ext cx="3031573" cy="1113414"/>
          </a:xfrm>
          <a:custGeom>
            <a:avLst/>
            <a:gdLst/>
            <a:ahLst/>
            <a:cxnLst/>
            <a:rect r="r" b="b" t="t" l="l"/>
            <a:pathLst>
              <a:path h="1113414" w="3031573">
                <a:moveTo>
                  <a:pt x="0" y="0"/>
                </a:moveTo>
                <a:lnTo>
                  <a:pt x="3031573" y="0"/>
                </a:lnTo>
                <a:lnTo>
                  <a:pt x="3031573" y="1113414"/>
                </a:lnTo>
                <a:lnTo>
                  <a:pt x="0" y="1113414"/>
                </a:lnTo>
                <a:lnTo>
                  <a:pt x="0" y="0"/>
                </a:lnTo>
                <a:close/>
              </a:path>
            </a:pathLst>
          </a:custGeom>
          <a:blipFill>
            <a:blip r:embed="rId7">
              <a:alphaModFix amt="40000"/>
              <a:extLst>
                <a:ext uri="{96DAC541-7B7A-43D3-8B79-37D633B846F1}">
                  <asvg:svgBlip xmlns:asvg="http://schemas.microsoft.com/office/drawing/2016/SVG/main" r:embed="rId8"/>
                </a:ext>
              </a:extLst>
            </a:blip>
            <a:stretch>
              <a:fillRect l="0" t="0" r="0" b="0"/>
            </a:stretch>
          </a:blipFill>
        </p:spPr>
      </p:sp>
      <p:sp>
        <p:nvSpPr>
          <p:cNvPr name="Freeform 18" id="18"/>
          <p:cNvSpPr/>
          <p:nvPr/>
        </p:nvSpPr>
        <p:spPr>
          <a:xfrm flipH="false" flipV="false" rot="0">
            <a:off x="-997873" y="3092792"/>
            <a:ext cx="3031573" cy="1113414"/>
          </a:xfrm>
          <a:custGeom>
            <a:avLst/>
            <a:gdLst/>
            <a:ahLst/>
            <a:cxnLst/>
            <a:rect r="r" b="b" t="t" l="l"/>
            <a:pathLst>
              <a:path h="1113414" w="3031573">
                <a:moveTo>
                  <a:pt x="0" y="0"/>
                </a:moveTo>
                <a:lnTo>
                  <a:pt x="3031573" y="0"/>
                </a:lnTo>
                <a:lnTo>
                  <a:pt x="3031573" y="1113414"/>
                </a:lnTo>
                <a:lnTo>
                  <a:pt x="0" y="1113414"/>
                </a:lnTo>
                <a:lnTo>
                  <a:pt x="0" y="0"/>
                </a:lnTo>
                <a:close/>
              </a:path>
            </a:pathLst>
          </a:custGeom>
          <a:blipFill>
            <a:blip r:embed="rId7">
              <a:alphaModFix amt="40000"/>
              <a:extLst>
                <a:ext uri="{96DAC541-7B7A-43D3-8B79-37D633B846F1}">
                  <asvg:svgBlip xmlns:asvg="http://schemas.microsoft.com/office/drawing/2016/SVG/main" r:embed="rId8"/>
                </a:ext>
              </a:extLst>
            </a:blip>
            <a:stretch>
              <a:fillRect l="0" t="0" r="0" b="0"/>
            </a:stretch>
          </a:blipFill>
        </p:spPr>
      </p:sp>
      <p:sp>
        <p:nvSpPr>
          <p:cNvPr name="Freeform 19" id="19"/>
          <p:cNvSpPr/>
          <p:nvPr/>
        </p:nvSpPr>
        <p:spPr>
          <a:xfrm flipH="false" flipV="false" rot="0">
            <a:off x="17259300" y="5729547"/>
            <a:ext cx="2339806" cy="859347"/>
          </a:xfrm>
          <a:custGeom>
            <a:avLst/>
            <a:gdLst/>
            <a:ahLst/>
            <a:cxnLst/>
            <a:rect r="r" b="b" t="t" l="l"/>
            <a:pathLst>
              <a:path h="859347" w="2339806">
                <a:moveTo>
                  <a:pt x="0" y="0"/>
                </a:moveTo>
                <a:lnTo>
                  <a:pt x="2339806" y="0"/>
                </a:lnTo>
                <a:lnTo>
                  <a:pt x="2339806" y="859347"/>
                </a:lnTo>
                <a:lnTo>
                  <a:pt x="0" y="859347"/>
                </a:lnTo>
                <a:lnTo>
                  <a:pt x="0" y="0"/>
                </a:lnTo>
                <a:close/>
              </a:path>
            </a:pathLst>
          </a:custGeom>
          <a:blipFill>
            <a:blip r:embed="rId7">
              <a:alphaModFix amt="40000"/>
              <a:extLst>
                <a:ext uri="{96DAC541-7B7A-43D3-8B79-37D633B846F1}">
                  <asvg:svgBlip xmlns:asvg="http://schemas.microsoft.com/office/drawing/2016/SVG/main" r:embed="rId8"/>
                </a:ext>
              </a:extLst>
            </a:blip>
            <a:stretch>
              <a:fillRect l="0" t="0" r="0" b="0"/>
            </a:stretch>
          </a:blipFill>
        </p:spPr>
      </p:sp>
      <p:sp>
        <p:nvSpPr>
          <p:cNvPr name="TextBox 20" id="20"/>
          <p:cNvSpPr txBox="true"/>
          <p:nvPr/>
        </p:nvSpPr>
        <p:spPr>
          <a:xfrm rot="0">
            <a:off x="3844934" y="1959812"/>
            <a:ext cx="10164594" cy="1508617"/>
          </a:xfrm>
          <a:prstGeom prst="rect">
            <a:avLst/>
          </a:prstGeom>
        </p:spPr>
        <p:txBody>
          <a:bodyPr anchor="t" rtlCol="false" tIns="0" lIns="0" bIns="0" rIns="0">
            <a:spAutoFit/>
          </a:bodyPr>
          <a:lstStyle/>
          <a:p>
            <a:pPr algn="ctr">
              <a:lnSpc>
                <a:spcPts val="12397"/>
              </a:lnSpc>
              <a:spcBef>
                <a:spcPct val="0"/>
              </a:spcBef>
            </a:pPr>
            <a:r>
              <a:rPr lang="en-US" sz="8855">
                <a:solidFill>
                  <a:srgbClr val="FFFFFF"/>
                </a:solidFill>
                <a:latin typeface="Balabeloo"/>
                <a:ea typeface="Balabeloo"/>
                <a:cs typeface="Balabeloo"/>
                <a:sym typeface="Balabeloo"/>
              </a:rPr>
              <a:t>Metode pengambilan</a:t>
            </a:r>
          </a:p>
        </p:txBody>
      </p:sp>
      <p:sp>
        <p:nvSpPr>
          <p:cNvPr name="Freeform 21" id="21"/>
          <p:cNvSpPr/>
          <p:nvPr/>
        </p:nvSpPr>
        <p:spPr>
          <a:xfrm flipH="false" flipV="false" rot="0">
            <a:off x="462020" y="6101935"/>
            <a:ext cx="3521991" cy="4042458"/>
          </a:xfrm>
          <a:custGeom>
            <a:avLst/>
            <a:gdLst/>
            <a:ahLst/>
            <a:cxnLst/>
            <a:rect r="r" b="b" t="t" l="l"/>
            <a:pathLst>
              <a:path h="4042458" w="3521991">
                <a:moveTo>
                  <a:pt x="0" y="0"/>
                </a:moveTo>
                <a:lnTo>
                  <a:pt x="3521991" y="0"/>
                </a:lnTo>
                <a:lnTo>
                  <a:pt x="3521991" y="4042458"/>
                </a:lnTo>
                <a:lnTo>
                  <a:pt x="0" y="4042458"/>
                </a:lnTo>
                <a:lnTo>
                  <a:pt x="0" y="0"/>
                </a:lnTo>
                <a:close/>
              </a:path>
            </a:pathLst>
          </a:custGeom>
          <a:blipFill>
            <a:blip r:embed="rId9"/>
            <a:stretch>
              <a:fillRect l="0" t="0" r="0" b="0"/>
            </a:stretch>
          </a:blipFill>
        </p:spPr>
      </p:sp>
      <p:grpSp>
        <p:nvGrpSpPr>
          <p:cNvPr name="Group 22" id="22"/>
          <p:cNvGrpSpPr/>
          <p:nvPr/>
        </p:nvGrpSpPr>
        <p:grpSpPr>
          <a:xfrm rot="0">
            <a:off x="228768" y="158921"/>
            <a:ext cx="1544977" cy="1473079"/>
            <a:chOff x="0" y="0"/>
            <a:chExt cx="2059970" cy="1964105"/>
          </a:xfrm>
        </p:grpSpPr>
        <p:sp>
          <p:nvSpPr>
            <p:cNvPr name="Freeform 23" id="23"/>
            <p:cNvSpPr/>
            <p:nvPr/>
          </p:nvSpPr>
          <p:spPr>
            <a:xfrm flipH="false" flipV="false" rot="0">
              <a:off x="0" y="0"/>
              <a:ext cx="2059970" cy="1964105"/>
            </a:xfrm>
            <a:custGeom>
              <a:avLst/>
              <a:gdLst/>
              <a:ahLst/>
              <a:cxnLst/>
              <a:rect r="r" b="b" t="t" l="l"/>
              <a:pathLst>
                <a:path h="1964105" w="2059970">
                  <a:moveTo>
                    <a:pt x="0" y="0"/>
                  </a:moveTo>
                  <a:lnTo>
                    <a:pt x="2059970" y="0"/>
                  </a:lnTo>
                  <a:lnTo>
                    <a:pt x="2059970" y="1964105"/>
                  </a:lnTo>
                  <a:lnTo>
                    <a:pt x="0" y="1964105"/>
                  </a:lnTo>
                  <a:lnTo>
                    <a:pt x="0" y="0"/>
                  </a:lnTo>
                  <a:close/>
                </a:path>
              </a:pathLst>
            </a:custGeom>
            <a:blipFill>
              <a:blip r:embed="rId10"/>
              <a:stretch>
                <a:fillRect l="0" t="0" r="0" b="0"/>
              </a:stretch>
            </a:blipFill>
          </p:spPr>
        </p:sp>
        <p:sp>
          <p:nvSpPr>
            <p:cNvPr name="TextBox 24" id="24"/>
            <p:cNvSpPr txBox="true"/>
            <p:nvPr/>
          </p:nvSpPr>
          <p:spPr>
            <a:xfrm rot="0">
              <a:off x="872277" y="262041"/>
              <a:ext cx="315416" cy="1325723"/>
            </a:xfrm>
            <a:prstGeom prst="rect">
              <a:avLst/>
            </a:prstGeom>
          </p:spPr>
          <p:txBody>
            <a:bodyPr anchor="t" rtlCol="false" tIns="0" lIns="0" bIns="0" rIns="0">
              <a:spAutoFit/>
            </a:bodyPr>
            <a:lstStyle/>
            <a:p>
              <a:pPr algn="ctr">
                <a:lnSpc>
                  <a:spcPts val="8398"/>
                </a:lnSpc>
                <a:spcBef>
                  <a:spcPct val="0"/>
                </a:spcBef>
              </a:pPr>
              <a:r>
                <a:rPr lang="en-US" sz="5999">
                  <a:solidFill>
                    <a:srgbClr val="000000"/>
                  </a:solidFill>
                  <a:latin typeface="Gluten"/>
                  <a:ea typeface="Gluten"/>
                  <a:cs typeface="Gluten"/>
                  <a:sym typeface="Gluten"/>
                </a:rPr>
                <a:t>6</a:t>
              </a:r>
            </a:p>
          </p:txBody>
        </p:sp>
      </p:gr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C1E4FF">
                <a:alpha val="100000"/>
              </a:srgbClr>
            </a:gs>
            <a:gs pos="100000">
              <a:srgbClr val="6DBCE8">
                <a:alpha val="100000"/>
              </a:srgbClr>
            </a:gs>
          </a:gsLst>
          <a:lin ang="5400000"/>
        </a:gradFill>
      </p:bgPr>
    </p:bg>
    <p:spTree>
      <p:nvGrpSpPr>
        <p:cNvPr id="1" name=""/>
        <p:cNvGrpSpPr/>
        <p:nvPr/>
      </p:nvGrpSpPr>
      <p:grpSpPr>
        <a:xfrm>
          <a:off x="0" y="0"/>
          <a:ext cx="0" cy="0"/>
          <a:chOff x="0" y="0"/>
          <a:chExt cx="0" cy="0"/>
        </a:xfrm>
      </p:grpSpPr>
      <p:sp>
        <p:nvSpPr>
          <p:cNvPr name="Freeform 2" id="2"/>
          <p:cNvSpPr/>
          <p:nvPr/>
        </p:nvSpPr>
        <p:spPr>
          <a:xfrm flipH="false" flipV="false" rot="0">
            <a:off x="-153920" y="6372302"/>
            <a:ext cx="22040613" cy="3957331"/>
          </a:xfrm>
          <a:custGeom>
            <a:avLst/>
            <a:gdLst/>
            <a:ahLst/>
            <a:cxnLst/>
            <a:rect r="r" b="b" t="t" l="l"/>
            <a:pathLst>
              <a:path h="3957331" w="22040613">
                <a:moveTo>
                  <a:pt x="0" y="0"/>
                </a:moveTo>
                <a:lnTo>
                  <a:pt x="22040613" y="0"/>
                </a:lnTo>
                <a:lnTo>
                  <a:pt x="22040613" y="3957331"/>
                </a:lnTo>
                <a:lnTo>
                  <a:pt x="0" y="395733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3368240" y="1927343"/>
            <a:ext cx="11117982" cy="3899409"/>
            <a:chOff x="0" y="0"/>
            <a:chExt cx="2928193" cy="1027005"/>
          </a:xfrm>
        </p:grpSpPr>
        <p:sp>
          <p:nvSpPr>
            <p:cNvPr name="Freeform 4" id="4"/>
            <p:cNvSpPr/>
            <p:nvPr/>
          </p:nvSpPr>
          <p:spPr>
            <a:xfrm flipH="false" flipV="false" rot="0">
              <a:off x="0" y="0"/>
              <a:ext cx="2928193" cy="1027005"/>
            </a:xfrm>
            <a:custGeom>
              <a:avLst/>
              <a:gdLst/>
              <a:ahLst/>
              <a:cxnLst/>
              <a:rect r="r" b="b" t="t" l="l"/>
              <a:pathLst>
                <a:path h="1027005" w="2928193">
                  <a:moveTo>
                    <a:pt x="35513" y="0"/>
                  </a:moveTo>
                  <a:lnTo>
                    <a:pt x="2892679" y="0"/>
                  </a:lnTo>
                  <a:cubicBezTo>
                    <a:pt x="2912293" y="0"/>
                    <a:pt x="2928193" y="15900"/>
                    <a:pt x="2928193" y="35513"/>
                  </a:cubicBezTo>
                  <a:lnTo>
                    <a:pt x="2928193" y="991492"/>
                  </a:lnTo>
                  <a:cubicBezTo>
                    <a:pt x="2928193" y="1000910"/>
                    <a:pt x="2924451" y="1009943"/>
                    <a:pt x="2917791" y="1016603"/>
                  </a:cubicBezTo>
                  <a:cubicBezTo>
                    <a:pt x="2911131" y="1023263"/>
                    <a:pt x="2902098" y="1027005"/>
                    <a:pt x="2892679" y="1027005"/>
                  </a:cubicBezTo>
                  <a:lnTo>
                    <a:pt x="35513" y="1027005"/>
                  </a:lnTo>
                  <a:cubicBezTo>
                    <a:pt x="26095" y="1027005"/>
                    <a:pt x="17062" y="1023263"/>
                    <a:pt x="10402" y="1016603"/>
                  </a:cubicBezTo>
                  <a:cubicBezTo>
                    <a:pt x="3742" y="1009943"/>
                    <a:pt x="0" y="1000910"/>
                    <a:pt x="0" y="991492"/>
                  </a:cubicBezTo>
                  <a:lnTo>
                    <a:pt x="0" y="35513"/>
                  </a:lnTo>
                  <a:cubicBezTo>
                    <a:pt x="0" y="15900"/>
                    <a:pt x="15900" y="0"/>
                    <a:pt x="35513" y="0"/>
                  </a:cubicBezTo>
                  <a:close/>
                </a:path>
              </a:pathLst>
            </a:custGeom>
            <a:solidFill>
              <a:srgbClr val="6DACCF"/>
            </a:solidFill>
          </p:spPr>
        </p:sp>
        <p:sp>
          <p:nvSpPr>
            <p:cNvPr name="TextBox 5" id="5"/>
            <p:cNvSpPr txBox="true"/>
            <p:nvPr/>
          </p:nvSpPr>
          <p:spPr>
            <a:xfrm>
              <a:off x="0" y="-38100"/>
              <a:ext cx="2928193" cy="1065105"/>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17259300" y="2528847"/>
            <a:ext cx="2643534" cy="2241304"/>
          </a:xfrm>
          <a:custGeom>
            <a:avLst/>
            <a:gdLst/>
            <a:ahLst/>
            <a:cxnLst/>
            <a:rect r="r" b="b" t="t" l="l"/>
            <a:pathLst>
              <a:path h="2241304" w="2643534">
                <a:moveTo>
                  <a:pt x="0" y="0"/>
                </a:moveTo>
                <a:lnTo>
                  <a:pt x="2643534" y="0"/>
                </a:lnTo>
                <a:lnTo>
                  <a:pt x="2643534" y="2241304"/>
                </a:lnTo>
                <a:lnTo>
                  <a:pt x="0" y="2241304"/>
                </a:lnTo>
                <a:lnTo>
                  <a:pt x="0" y="0"/>
                </a:lnTo>
                <a:close/>
              </a:path>
            </a:pathLst>
          </a:custGeom>
          <a:blipFill>
            <a:blip r:embed="rId4"/>
            <a:stretch>
              <a:fillRect l="0" t="0" r="0" b="-11459"/>
            </a:stretch>
          </a:blipFill>
        </p:spPr>
      </p:sp>
      <p:sp>
        <p:nvSpPr>
          <p:cNvPr name="Freeform 7" id="7"/>
          <p:cNvSpPr/>
          <p:nvPr/>
        </p:nvSpPr>
        <p:spPr>
          <a:xfrm flipH="false" flipV="false" rot="0">
            <a:off x="14092456" y="-1284612"/>
            <a:ext cx="3764177" cy="3698304"/>
          </a:xfrm>
          <a:custGeom>
            <a:avLst/>
            <a:gdLst/>
            <a:ahLst/>
            <a:cxnLst/>
            <a:rect r="r" b="b" t="t" l="l"/>
            <a:pathLst>
              <a:path h="3698304" w="3764177">
                <a:moveTo>
                  <a:pt x="0" y="0"/>
                </a:moveTo>
                <a:lnTo>
                  <a:pt x="3764177" y="0"/>
                </a:lnTo>
                <a:lnTo>
                  <a:pt x="3764177" y="3698304"/>
                </a:lnTo>
                <a:lnTo>
                  <a:pt x="0" y="3698304"/>
                </a:lnTo>
                <a:lnTo>
                  <a:pt x="0" y="0"/>
                </a:lnTo>
                <a:close/>
              </a:path>
            </a:pathLst>
          </a:custGeom>
          <a:blipFill>
            <a:blip r:embed="rId5"/>
            <a:stretch>
              <a:fillRect l="0" t="0" r="0" b="0"/>
            </a:stretch>
          </a:blipFill>
        </p:spPr>
      </p:sp>
      <p:sp>
        <p:nvSpPr>
          <p:cNvPr name="Freeform 8" id="8"/>
          <p:cNvSpPr/>
          <p:nvPr/>
        </p:nvSpPr>
        <p:spPr>
          <a:xfrm flipH="false" flipV="false" rot="0">
            <a:off x="5381143" y="564540"/>
            <a:ext cx="1014074" cy="884216"/>
          </a:xfrm>
          <a:custGeom>
            <a:avLst/>
            <a:gdLst/>
            <a:ahLst/>
            <a:cxnLst/>
            <a:rect r="r" b="b" t="t" l="l"/>
            <a:pathLst>
              <a:path h="884216" w="1014074">
                <a:moveTo>
                  <a:pt x="0" y="0"/>
                </a:moveTo>
                <a:lnTo>
                  <a:pt x="1014073" y="0"/>
                </a:lnTo>
                <a:lnTo>
                  <a:pt x="1014073" y="884216"/>
                </a:lnTo>
                <a:lnTo>
                  <a:pt x="0" y="884216"/>
                </a:lnTo>
                <a:lnTo>
                  <a:pt x="0" y="0"/>
                </a:lnTo>
                <a:close/>
              </a:path>
            </a:pathLst>
          </a:custGeom>
          <a:blipFill>
            <a:blip r:embed="rId6"/>
            <a:stretch>
              <a:fillRect l="-492499" t="-529256" r="0" b="-128919"/>
            </a:stretch>
          </a:blipFill>
        </p:spPr>
      </p:sp>
      <p:sp>
        <p:nvSpPr>
          <p:cNvPr name="Freeform 9" id="9"/>
          <p:cNvSpPr/>
          <p:nvPr/>
        </p:nvSpPr>
        <p:spPr>
          <a:xfrm flipH="false" flipV="false" rot="0">
            <a:off x="6663530" y="335342"/>
            <a:ext cx="956348" cy="833882"/>
          </a:xfrm>
          <a:custGeom>
            <a:avLst/>
            <a:gdLst/>
            <a:ahLst/>
            <a:cxnLst/>
            <a:rect r="r" b="b" t="t" l="l"/>
            <a:pathLst>
              <a:path h="833882" w="956348">
                <a:moveTo>
                  <a:pt x="0" y="0"/>
                </a:moveTo>
                <a:lnTo>
                  <a:pt x="956348" y="0"/>
                </a:lnTo>
                <a:lnTo>
                  <a:pt x="956348" y="833882"/>
                </a:lnTo>
                <a:lnTo>
                  <a:pt x="0" y="833882"/>
                </a:lnTo>
                <a:lnTo>
                  <a:pt x="0" y="0"/>
                </a:lnTo>
                <a:close/>
              </a:path>
            </a:pathLst>
          </a:custGeom>
          <a:blipFill>
            <a:blip r:embed="rId6"/>
            <a:stretch>
              <a:fillRect l="-492499" t="-529256" r="0" b="-128919"/>
            </a:stretch>
          </a:blipFill>
        </p:spPr>
      </p:sp>
      <p:grpSp>
        <p:nvGrpSpPr>
          <p:cNvPr name="Group 10" id="10"/>
          <p:cNvGrpSpPr/>
          <p:nvPr/>
        </p:nvGrpSpPr>
        <p:grpSpPr>
          <a:xfrm rot="0">
            <a:off x="-449662" y="9920961"/>
            <a:ext cx="19327956" cy="2908838"/>
            <a:chOff x="0" y="0"/>
            <a:chExt cx="5090491" cy="766114"/>
          </a:xfrm>
        </p:grpSpPr>
        <p:sp>
          <p:nvSpPr>
            <p:cNvPr name="Freeform 11" id="11"/>
            <p:cNvSpPr/>
            <p:nvPr/>
          </p:nvSpPr>
          <p:spPr>
            <a:xfrm flipH="false" flipV="false" rot="0">
              <a:off x="0" y="0"/>
              <a:ext cx="5090490" cy="766114"/>
            </a:xfrm>
            <a:custGeom>
              <a:avLst/>
              <a:gdLst/>
              <a:ahLst/>
              <a:cxnLst/>
              <a:rect r="r" b="b" t="t" l="l"/>
              <a:pathLst>
                <a:path h="766114" w="5090490">
                  <a:moveTo>
                    <a:pt x="20428" y="0"/>
                  </a:moveTo>
                  <a:lnTo>
                    <a:pt x="5070062" y="0"/>
                  </a:lnTo>
                  <a:cubicBezTo>
                    <a:pt x="5081344" y="0"/>
                    <a:pt x="5090490" y="9146"/>
                    <a:pt x="5090490" y="20428"/>
                  </a:cubicBezTo>
                  <a:lnTo>
                    <a:pt x="5090490" y="745685"/>
                  </a:lnTo>
                  <a:cubicBezTo>
                    <a:pt x="5090490" y="756968"/>
                    <a:pt x="5081344" y="766114"/>
                    <a:pt x="5070062" y="766114"/>
                  </a:cubicBezTo>
                  <a:lnTo>
                    <a:pt x="20428" y="766114"/>
                  </a:lnTo>
                  <a:cubicBezTo>
                    <a:pt x="9146" y="766114"/>
                    <a:pt x="0" y="756968"/>
                    <a:pt x="0" y="745685"/>
                  </a:cubicBezTo>
                  <a:lnTo>
                    <a:pt x="0" y="20428"/>
                  </a:lnTo>
                  <a:cubicBezTo>
                    <a:pt x="0" y="9146"/>
                    <a:pt x="9146" y="0"/>
                    <a:pt x="20428" y="0"/>
                  </a:cubicBezTo>
                  <a:close/>
                </a:path>
              </a:pathLst>
            </a:custGeom>
            <a:solidFill>
              <a:srgbClr val="ADC1CD"/>
            </a:solidFill>
          </p:spPr>
        </p:sp>
        <p:sp>
          <p:nvSpPr>
            <p:cNvPr name="TextBox 12" id="12"/>
            <p:cNvSpPr txBox="true"/>
            <p:nvPr/>
          </p:nvSpPr>
          <p:spPr>
            <a:xfrm>
              <a:off x="0" y="-38100"/>
              <a:ext cx="5090491" cy="804214"/>
            </a:xfrm>
            <a:prstGeom prst="rect">
              <a:avLst/>
            </a:prstGeom>
          </p:spPr>
          <p:txBody>
            <a:bodyPr anchor="ctr" rtlCol="false" tIns="50800" lIns="50800" bIns="50800" rIns="50800"/>
            <a:lstStyle/>
            <a:p>
              <a:pPr algn="ctr">
                <a:lnSpc>
                  <a:spcPts val="2659"/>
                </a:lnSpc>
                <a:spcBef>
                  <a:spcPct val="0"/>
                </a:spcBef>
              </a:pPr>
            </a:p>
          </p:txBody>
        </p:sp>
      </p:grpSp>
      <p:sp>
        <p:nvSpPr>
          <p:cNvPr name="Freeform 13" id="13"/>
          <p:cNvSpPr/>
          <p:nvPr/>
        </p:nvSpPr>
        <p:spPr>
          <a:xfrm flipH="false" flipV="false" rot="0">
            <a:off x="8728050" y="335342"/>
            <a:ext cx="3031573" cy="1113414"/>
          </a:xfrm>
          <a:custGeom>
            <a:avLst/>
            <a:gdLst/>
            <a:ahLst/>
            <a:cxnLst/>
            <a:rect r="r" b="b" t="t" l="l"/>
            <a:pathLst>
              <a:path h="1113414" w="3031573">
                <a:moveTo>
                  <a:pt x="0" y="0"/>
                </a:moveTo>
                <a:lnTo>
                  <a:pt x="3031573" y="0"/>
                </a:lnTo>
                <a:lnTo>
                  <a:pt x="3031573" y="1113414"/>
                </a:lnTo>
                <a:lnTo>
                  <a:pt x="0" y="1113414"/>
                </a:lnTo>
                <a:lnTo>
                  <a:pt x="0" y="0"/>
                </a:lnTo>
                <a:close/>
              </a:path>
            </a:pathLst>
          </a:custGeom>
          <a:blipFill>
            <a:blip r:embed="rId7">
              <a:alphaModFix amt="40000"/>
              <a:extLst>
                <a:ext uri="{96DAC541-7B7A-43D3-8B79-37D633B846F1}">
                  <asvg:svgBlip xmlns:asvg="http://schemas.microsoft.com/office/drawing/2016/SVG/main" r:embed="rId8"/>
                </a:ext>
              </a:extLst>
            </a:blip>
            <a:stretch>
              <a:fillRect l="0" t="0" r="0" b="0"/>
            </a:stretch>
          </a:blipFill>
        </p:spPr>
      </p:sp>
      <p:sp>
        <p:nvSpPr>
          <p:cNvPr name="Freeform 14" id="14"/>
          <p:cNvSpPr/>
          <p:nvPr/>
        </p:nvSpPr>
        <p:spPr>
          <a:xfrm flipH="false" flipV="false" rot="0">
            <a:off x="-997873" y="3092792"/>
            <a:ext cx="3031573" cy="1113414"/>
          </a:xfrm>
          <a:custGeom>
            <a:avLst/>
            <a:gdLst/>
            <a:ahLst/>
            <a:cxnLst/>
            <a:rect r="r" b="b" t="t" l="l"/>
            <a:pathLst>
              <a:path h="1113414" w="3031573">
                <a:moveTo>
                  <a:pt x="0" y="0"/>
                </a:moveTo>
                <a:lnTo>
                  <a:pt x="3031573" y="0"/>
                </a:lnTo>
                <a:lnTo>
                  <a:pt x="3031573" y="1113414"/>
                </a:lnTo>
                <a:lnTo>
                  <a:pt x="0" y="1113414"/>
                </a:lnTo>
                <a:lnTo>
                  <a:pt x="0" y="0"/>
                </a:lnTo>
                <a:close/>
              </a:path>
            </a:pathLst>
          </a:custGeom>
          <a:blipFill>
            <a:blip r:embed="rId7">
              <a:alphaModFix amt="40000"/>
              <a:extLst>
                <a:ext uri="{96DAC541-7B7A-43D3-8B79-37D633B846F1}">
                  <asvg:svgBlip xmlns:asvg="http://schemas.microsoft.com/office/drawing/2016/SVG/main" r:embed="rId8"/>
                </a:ext>
              </a:extLst>
            </a:blip>
            <a:stretch>
              <a:fillRect l="0" t="0" r="0" b="0"/>
            </a:stretch>
          </a:blipFill>
        </p:spPr>
      </p:sp>
      <p:sp>
        <p:nvSpPr>
          <p:cNvPr name="Freeform 15" id="15"/>
          <p:cNvSpPr/>
          <p:nvPr/>
        </p:nvSpPr>
        <p:spPr>
          <a:xfrm flipH="false" flipV="false" rot="0">
            <a:off x="17259300" y="5729547"/>
            <a:ext cx="2339806" cy="859347"/>
          </a:xfrm>
          <a:custGeom>
            <a:avLst/>
            <a:gdLst/>
            <a:ahLst/>
            <a:cxnLst/>
            <a:rect r="r" b="b" t="t" l="l"/>
            <a:pathLst>
              <a:path h="859347" w="2339806">
                <a:moveTo>
                  <a:pt x="0" y="0"/>
                </a:moveTo>
                <a:lnTo>
                  <a:pt x="2339806" y="0"/>
                </a:lnTo>
                <a:lnTo>
                  <a:pt x="2339806" y="859347"/>
                </a:lnTo>
                <a:lnTo>
                  <a:pt x="0" y="859347"/>
                </a:lnTo>
                <a:lnTo>
                  <a:pt x="0" y="0"/>
                </a:lnTo>
                <a:close/>
              </a:path>
            </a:pathLst>
          </a:custGeom>
          <a:blipFill>
            <a:blip r:embed="rId7">
              <a:alphaModFix amt="40000"/>
              <a:extLst>
                <a:ext uri="{96DAC541-7B7A-43D3-8B79-37D633B846F1}">
                  <asvg:svgBlip xmlns:asvg="http://schemas.microsoft.com/office/drawing/2016/SVG/main" r:embed="rId8"/>
                </a:ext>
              </a:extLst>
            </a:blip>
            <a:stretch>
              <a:fillRect l="0" t="0" r="0" b="0"/>
            </a:stretch>
          </a:blipFill>
        </p:spPr>
      </p:sp>
      <p:grpSp>
        <p:nvGrpSpPr>
          <p:cNvPr name="Group 16" id="16"/>
          <p:cNvGrpSpPr/>
          <p:nvPr/>
        </p:nvGrpSpPr>
        <p:grpSpPr>
          <a:xfrm rot="0">
            <a:off x="3665859" y="3853725"/>
            <a:ext cx="3392468" cy="3382735"/>
            <a:chOff x="0" y="0"/>
            <a:chExt cx="893490" cy="890926"/>
          </a:xfrm>
        </p:grpSpPr>
        <p:sp>
          <p:nvSpPr>
            <p:cNvPr name="Freeform 17" id="17"/>
            <p:cNvSpPr/>
            <p:nvPr/>
          </p:nvSpPr>
          <p:spPr>
            <a:xfrm flipH="false" flipV="false" rot="0">
              <a:off x="0" y="0"/>
              <a:ext cx="893490" cy="890926"/>
            </a:xfrm>
            <a:custGeom>
              <a:avLst/>
              <a:gdLst/>
              <a:ahLst/>
              <a:cxnLst/>
              <a:rect r="r" b="b" t="t" l="l"/>
              <a:pathLst>
                <a:path h="890926" w="893490">
                  <a:moveTo>
                    <a:pt x="116387" y="0"/>
                  </a:moveTo>
                  <a:lnTo>
                    <a:pt x="777103" y="0"/>
                  </a:lnTo>
                  <a:cubicBezTo>
                    <a:pt x="807971" y="0"/>
                    <a:pt x="837574" y="12262"/>
                    <a:pt x="859401" y="34089"/>
                  </a:cubicBezTo>
                  <a:cubicBezTo>
                    <a:pt x="881227" y="55916"/>
                    <a:pt x="893490" y="85519"/>
                    <a:pt x="893490" y="116387"/>
                  </a:cubicBezTo>
                  <a:lnTo>
                    <a:pt x="893490" y="774539"/>
                  </a:lnTo>
                  <a:cubicBezTo>
                    <a:pt x="893490" y="805407"/>
                    <a:pt x="881227" y="835011"/>
                    <a:pt x="859401" y="856837"/>
                  </a:cubicBezTo>
                  <a:cubicBezTo>
                    <a:pt x="837574" y="878664"/>
                    <a:pt x="807971" y="890926"/>
                    <a:pt x="777103" y="890926"/>
                  </a:cubicBezTo>
                  <a:lnTo>
                    <a:pt x="116387" y="890926"/>
                  </a:lnTo>
                  <a:cubicBezTo>
                    <a:pt x="85519" y="890926"/>
                    <a:pt x="55916" y="878664"/>
                    <a:pt x="34089" y="856837"/>
                  </a:cubicBezTo>
                  <a:cubicBezTo>
                    <a:pt x="12262" y="835011"/>
                    <a:pt x="0" y="805407"/>
                    <a:pt x="0" y="774539"/>
                  </a:cubicBezTo>
                  <a:lnTo>
                    <a:pt x="0" y="116387"/>
                  </a:lnTo>
                  <a:cubicBezTo>
                    <a:pt x="0" y="85519"/>
                    <a:pt x="12262" y="55916"/>
                    <a:pt x="34089" y="34089"/>
                  </a:cubicBezTo>
                  <a:cubicBezTo>
                    <a:pt x="55916" y="12262"/>
                    <a:pt x="85519" y="0"/>
                    <a:pt x="116387" y="0"/>
                  </a:cubicBezTo>
                  <a:close/>
                </a:path>
              </a:pathLst>
            </a:custGeom>
            <a:solidFill>
              <a:srgbClr val="FFFFFF"/>
            </a:solidFill>
          </p:spPr>
        </p:sp>
        <p:sp>
          <p:nvSpPr>
            <p:cNvPr name="TextBox 18" id="18"/>
            <p:cNvSpPr txBox="true"/>
            <p:nvPr/>
          </p:nvSpPr>
          <p:spPr>
            <a:xfrm>
              <a:off x="0" y="-38100"/>
              <a:ext cx="893490" cy="929026"/>
            </a:xfrm>
            <a:prstGeom prst="rect">
              <a:avLst/>
            </a:prstGeom>
          </p:spPr>
          <p:txBody>
            <a:bodyPr anchor="ctr" rtlCol="false" tIns="50800" lIns="50800" bIns="50800" rIns="50800"/>
            <a:lstStyle/>
            <a:p>
              <a:pPr algn="ctr">
                <a:lnSpc>
                  <a:spcPts val="2659"/>
                </a:lnSpc>
                <a:spcBef>
                  <a:spcPct val="0"/>
                </a:spcBef>
              </a:pPr>
            </a:p>
          </p:txBody>
        </p:sp>
      </p:grpSp>
      <p:grpSp>
        <p:nvGrpSpPr>
          <p:cNvPr name="Group 19" id="19"/>
          <p:cNvGrpSpPr/>
          <p:nvPr/>
        </p:nvGrpSpPr>
        <p:grpSpPr>
          <a:xfrm rot="0">
            <a:off x="10809236" y="3853725"/>
            <a:ext cx="3392468" cy="3382735"/>
            <a:chOff x="0" y="0"/>
            <a:chExt cx="893490" cy="890926"/>
          </a:xfrm>
        </p:grpSpPr>
        <p:sp>
          <p:nvSpPr>
            <p:cNvPr name="Freeform 20" id="20"/>
            <p:cNvSpPr/>
            <p:nvPr/>
          </p:nvSpPr>
          <p:spPr>
            <a:xfrm flipH="false" flipV="false" rot="0">
              <a:off x="0" y="0"/>
              <a:ext cx="893490" cy="890926"/>
            </a:xfrm>
            <a:custGeom>
              <a:avLst/>
              <a:gdLst/>
              <a:ahLst/>
              <a:cxnLst/>
              <a:rect r="r" b="b" t="t" l="l"/>
              <a:pathLst>
                <a:path h="890926" w="893490">
                  <a:moveTo>
                    <a:pt x="116387" y="0"/>
                  </a:moveTo>
                  <a:lnTo>
                    <a:pt x="777103" y="0"/>
                  </a:lnTo>
                  <a:cubicBezTo>
                    <a:pt x="807971" y="0"/>
                    <a:pt x="837574" y="12262"/>
                    <a:pt x="859401" y="34089"/>
                  </a:cubicBezTo>
                  <a:cubicBezTo>
                    <a:pt x="881227" y="55916"/>
                    <a:pt x="893490" y="85519"/>
                    <a:pt x="893490" y="116387"/>
                  </a:cubicBezTo>
                  <a:lnTo>
                    <a:pt x="893490" y="774539"/>
                  </a:lnTo>
                  <a:cubicBezTo>
                    <a:pt x="893490" y="805407"/>
                    <a:pt x="881227" y="835011"/>
                    <a:pt x="859401" y="856837"/>
                  </a:cubicBezTo>
                  <a:cubicBezTo>
                    <a:pt x="837574" y="878664"/>
                    <a:pt x="807971" y="890926"/>
                    <a:pt x="777103" y="890926"/>
                  </a:cubicBezTo>
                  <a:lnTo>
                    <a:pt x="116387" y="890926"/>
                  </a:lnTo>
                  <a:cubicBezTo>
                    <a:pt x="85519" y="890926"/>
                    <a:pt x="55916" y="878664"/>
                    <a:pt x="34089" y="856837"/>
                  </a:cubicBezTo>
                  <a:cubicBezTo>
                    <a:pt x="12262" y="835011"/>
                    <a:pt x="0" y="805407"/>
                    <a:pt x="0" y="774539"/>
                  </a:cubicBezTo>
                  <a:lnTo>
                    <a:pt x="0" y="116387"/>
                  </a:lnTo>
                  <a:cubicBezTo>
                    <a:pt x="0" y="85519"/>
                    <a:pt x="12262" y="55916"/>
                    <a:pt x="34089" y="34089"/>
                  </a:cubicBezTo>
                  <a:cubicBezTo>
                    <a:pt x="55916" y="12262"/>
                    <a:pt x="85519" y="0"/>
                    <a:pt x="116387" y="0"/>
                  </a:cubicBezTo>
                  <a:close/>
                </a:path>
              </a:pathLst>
            </a:custGeom>
            <a:solidFill>
              <a:srgbClr val="FFFFFF"/>
            </a:solidFill>
          </p:spPr>
        </p:sp>
        <p:sp>
          <p:nvSpPr>
            <p:cNvPr name="TextBox 21" id="21"/>
            <p:cNvSpPr txBox="true"/>
            <p:nvPr/>
          </p:nvSpPr>
          <p:spPr>
            <a:xfrm>
              <a:off x="0" y="-38100"/>
              <a:ext cx="893490" cy="929026"/>
            </a:xfrm>
            <a:prstGeom prst="rect">
              <a:avLst/>
            </a:prstGeom>
          </p:spPr>
          <p:txBody>
            <a:bodyPr anchor="ctr" rtlCol="false" tIns="50800" lIns="50800" bIns="50800" rIns="50800"/>
            <a:lstStyle/>
            <a:p>
              <a:pPr algn="ctr">
                <a:lnSpc>
                  <a:spcPts val="2659"/>
                </a:lnSpc>
                <a:spcBef>
                  <a:spcPct val="0"/>
                </a:spcBef>
              </a:pPr>
            </a:p>
          </p:txBody>
        </p:sp>
      </p:grpSp>
      <p:grpSp>
        <p:nvGrpSpPr>
          <p:cNvPr name="Group 22" id="22"/>
          <p:cNvGrpSpPr/>
          <p:nvPr/>
        </p:nvGrpSpPr>
        <p:grpSpPr>
          <a:xfrm rot="0">
            <a:off x="7237547" y="3877048"/>
            <a:ext cx="3392468" cy="3382735"/>
            <a:chOff x="0" y="0"/>
            <a:chExt cx="893490" cy="890926"/>
          </a:xfrm>
        </p:grpSpPr>
        <p:sp>
          <p:nvSpPr>
            <p:cNvPr name="Freeform 23" id="23"/>
            <p:cNvSpPr/>
            <p:nvPr/>
          </p:nvSpPr>
          <p:spPr>
            <a:xfrm flipH="false" flipV="false" rot="0">
              <a:off x="0" y="0"/>
              <a:ext cx="893490" cy="890926"/>
            </a:xfrm>
            <a:custGeom>
              <a:avLst/>
              <a:gdLst/>
              <a:ahLst/>
              <a:cxnLst/>
              <a:rect r="r" b="b" t="t" l="l"/>
              <a:pathLst>
                <a:path h="890926" w="893490">
                  <a:moveTo>
                    <a:pt x="116387" y="0"/>
                  </a:moveTo>
                  <a:lnTo>
                    <a:pt x="777103" y="0"/>
                  </a:lnTo>
                  <a:cubicBezTo>
                    <a:pt x="807971" y="0"/>
                    <a:pt x="837574" y="12262"/>
                    <a:pt x="859401" y="34089"/>
                  </a:cubicBezTo>
                  <a:cubicBezTo>
                    <a:pt x="881227" y="55916"/>
                    <a:pt x="893490" y="85519"/>
                    <a:pt x="893490" y="116387"/>
                  </a:cubicBezTo>
                  <a:lnTo>
                    <a:pt x="893490" y="774539"/>
                  </a:lnTo>
                  <a:cubicBezTo>
                    <a:pt x="893490" y="805407"/>
                    <a:pt x="881227" y="835011"/>
                    <a:pt x="859401" y="856837"/>
                  </a:cubicBezTo>
                  <a:cubicBezTo>
                    <a:pt x="837574" y="878664"/>
                    <a:pt x="807971" y="890926"/>
                    <a:pt x="777103" y="890926"/>
                  </a:cubicBezTo>
                  <a:lnTo>
                    <a:pt x="116387" y="890926"/>
                  </a:lnTo>
                  <a:cubicBezTo>
                    <a:pt x="85519" y="890926"/>
                    <a:pt x="55916" y="878664"/>
                    <a:pt x="34089" y="856837"/>
                  </a:cubicBezTo>
                  <a:cubicBezTo>
                    <a:pt x="12262" y="835011"/>
                    <a:pt x="0" y="805407"/>
                    <a:pt x="0" y="774539"/>
                  </a:cubicBezTo>
                  <a:lnTo>
                    <a:pt x="0" y="116387"/>
                  </a:lnTo>
                  <a:cubicBezTo>
                    <a:pt x="0" y="85519"/>
                    <a:pt x="12262" y="55916"/>
                    <a:pt x="34089" y="34089"/>
                  </a:cubicBezTo>
                  <a:cubicBezTo>
                    <a:pt x="55916" y="12262"/>
                    <a:pt x="85519" y="0"/>
                    <a:pt x="116387" y="0"/>
                  </a:cubicBezTo>
                  <a:close/>
                </a:path>
              </a:pathLst>
            </a:custGeom>
            <a:solidFill>
              <a:srgbClr val="FFFFFF"/>
            </a:solidFill>
          </p:spPr>
        </p:sp>
        <p:sp>
          <p:nvSpPr>
            <p:cNvPr name="TextBox 24" id="24"/>
            <p:cNvSpPr txBox="true"/>
            <p:nvPr/>
          </p:nvSpPr>
          <p:spPr>
            <a:xfrm>
              <a:off x="0" y="-38100"/>
              <a:ext cx="893490" cy="929026"/>
            </a:xfrm>
            <a:prstGeom prst="rect">
              <a:avLst/>
            </a:prstGeom>
          </p:spPr>
          <p:txBody>
            <a:bodyPr anchor="ctr" rtlCol="false" tIns="50800" lIns="50800" bIns="50800" rIns="50800"/>
            <a:lstStyle/>
            <a:p>
              <a:pPr algn="ctr">
                <a:lnSpc>
                  <a:spcPts val="2659"/>
                </a:lnSpc>
                <a:spcBef>
                  <a:spcPct val="0"/>
                </a:spcBef>
              </a:pPr>
            </a:p>
          </p:txBody>
        </p:sp>
      </p:grpSp>
      <p:sp>
        <p:nvSpPr>
          <p:cNvPr name="Freeform 25" id="25"/>
          <p:cNvSpPr/>
          <p:nvPr/>
        </p:nvSpPr>
        <p:spPr>
          <a:xfrm flipH="false" flipV="false" rot="0">
            <a:off x="7516674" y="4215482"/>
            <a:ext cx="2834215" cy="2705867"/>
          </a:xfrm>
          <a:custGeom>
            <a:avLst/>
            <a:gdLst/>
            <a:ahLst/>
            <a:cxnLst/>
            <a:rect r="r" b="b" t="t" l="l"/>
            <a:pathLst>
              <a:path h="2705867" w="2834215">
                <a:moveTo>
                  <a:pt x="0" y="0"/>
                </a:moveTo>
                <a:lnTo>
                  <a:pt x="2834215" y="0"/>
                </a:lnTo>
                <a:lnTo>
                  <a:pt x="2834215" y="2705867"/>
                </a:lnTo>
                <a:lnTo>
                  <a:pt x="0" y="2705867"/>
                </a:lnTo>
                <a:lnTo>
                  <a:pt x="0" y="0"/>
                </a:lnTo>
                <a:close/>
              </a:path>
            </a:pathLst>
          </a:custGeom>
          <a:blipFill>
            <a:blip r:embed="rId9"/>
            <a:stretch>
              <a:fillRect l="0" t="-19828" r="0" b="-19828"/>
            </a:stretch>
          </a:blipFill>
        </p:spPr>
      </p:sp>
      <p:sp>
        <p:nvSpPr>
          <p:cNvPr name="Freeform 26" id="26"/>
          <p:cNvSpPr/>
          <p:nvPr/>
        </p:nvSpPr>
        <p:spPr>
          <a:xfrm flipH="false" flipV="false" rot="0">
            <a:off x="3944985" y="4215482"/>
            <a:ext cx="2834215" cy="2694759"/>
          </a:xfrm>
          <a:custGeom>
            <a:avLst/>
            <a:gdLst/>
            <a:ahLst/>
            <a:cxnLst/>
            <a:rect r="r" b="b" t="t" l="l"/>
            <a:pathLst>
              <a:path h="2694759" w="2834215">
                <a:moveTo>
                  <a:pt x="0" y="0"/>
                </a:moveTo>
                <a:lnTo>
                  <a:pt x="2834215" y="0"/>
                </a:lnTo>
                <a:lnTo>
                  <a:pt x="2834215" y="2694759"/>
                </a:lnTo>
                <a:lnTo>
                  <a:pt x="0" y="2694759"/>
                </a:lnTo>
                <a:lnTo>
                  <a:pt x="0" y="0"/>
                </a:lnTo>
                <a:close/>
              </a:path>
            </a:pathLst>
          </a:custGeom>
          <a:blipFill>
            <a:blip r:embed="rId10"/>
            <a:stretch>
              <a:fillRect l="0" t="-20116" r="0" b="-20116"/>
            </a:stretch>
          </a:blipFill>
        </p:spPr>
      </p:sp>
      <p:sp>
        <p:nvSpPr>
          <p:cNvPr name="Freeform 27" id="27"/>
          <p:cNvSpPr/>
          <p:nvPr/>
        </p:nvSpPr>
        <p:spPr>
          <a:xfrm flipH="false" flipV="false" rot="0">
            <a:off x="11087215" y="4197713"/>
            <a:ext cx="2834215" cy="2694759"/>
          </a:xfrm>
          <a:custGeom>
            <a:avLst/>
            <a:gdLst/>
            <a:ahLst/>
            <a:cxnLst/>
            <a:rect r="r" b="b" t="t" l="l"/>
            <a:pathLst>
              <a:path h="2694759" w="2834215">
                <a:moveTo>
                  <a:pt x="0" y="0"/>
                </a:moveTo>
                <a:lnTo>
                  <a:pt x="2834216" y="0"/>
                </a:lnTo>
                <a:lnTo>
                  <a:pt x="2834216" y="2694759"/>
                </a:lnTo>
                <a:lnTo>
                  <a:pt x="0" y="2694759"/>
                </a:lnTo>
                <a:lnTo>
                  <a:pt x="0" y="0"/>
                </a:lnTo>
                <a:close/>
              </a:path>
            </a:pathLst>
          </a:custGeom>
          <a:blipFill>
            <a:blip r:embed="rId11"/>
            <a:stretch>
              <a:fillRect l="0" t="-20116" r="0" b="-20116"/>
            </a:stretch>
          </a:blipFill>
        </p:spPr>
      </p:sp>
      <p:sp>
        <p:nvSpPr>
          <p:cNvPr name="TextBox 28" id="28"/>
          <p:cNvSpPr txBox="true"/>
          <p:nvPr/>
        </p:nvSpPr>
        <p:spPr>
          <a:xfrm rot="0">
            <a:off x="3844934" y="1959812"/>
            <a:ext cx="10164594" cy="1508617"/>
          </a:xfrm>
          <a:prstGeom prst="rect">
            <a:avLst/>
          </a:prstGeom>
        </p:spPr>
        <p:txBody>
          <a:bodyPr anchor="t" rtlCol="false" tIns="0" lIns="0" bIns="0" rIns="0">
            <a:spAutoFit/>
          </a:bodyPr>
          <a:lstStyle/>
          <a:p>
            <a:pPr algn="ctr">
              <a:lnSpc>
                <a:spcPts val="12397"/>
              </a:lnSpc>
              <a:spcBef>
                <a:spcPct val="0"/>
              </a:spcBef>
            </a:pPr>
            <a:r>
              <a:rPr lang="en-US" sz="8855">
                <a:solidFill>
                  <a:srgbClr val="FFFFFF"/>
                </a:solidFill>
                <a:latin typeface="Balabeloo"/>
                <a:ea typeface="Balabeloo"/>
                <a:cs typeface="Balabeloo"/>
                <a:sym typeface="Balabeloo"/>
              </a:rPr>
              <a:t>Metode pengambilan</a:t>
            </a:r>
          </a:p>
        </p:txBody>
      </p:sp>
      <p:grpSp>
        <p:nvGrpSpPr>
          <p:cNvPr name="Group 29" id="29"/>
          <p:cNvGrpSpPr/>
          <p:nvPr/>
        </p:nvGrpSpPr>
        <p:grpSpPr>
          <a:xfrm rot="0">
            <a:off x="228768" y="158921"/>
            <a:ext cx="1544977" cy="1473079"/>
            <a:chOff x="0" y="0"/>
            <a:chExt cx="2059970" cy="1964105"/>
          </a:xfrm>
        </p:grpSpPr>
        <p:sp>
          <p:nvSpPr>
            <p:cNvPr name="Freeform 30" id="30"/>
            <p:cNvSpPr/>
            <p:nvPr/>
          </p:nvSpPr>
          <p:spPr>
            <a:xfrm flipH="false" flipV="false" rot="0">
              <a:off x="0" y="0"/>
              <a:ext cx="2059970" cy="1964105"/>
            </a:xfrm>
            <a:custGeom>
              <a:avLst/>
              <a:gdLst/>
              <a:ahLst/>
              <a:cxnLst/>
              <a:rect r="r" b="b" t="t" l="l"/>
              <a:pathLst>
                <a:path h="1964105" w="2059970">
                  <a:moveTo>
                    <a:pt x="0" y="0"/>
                  </a:moveTo>
                  <a:lnTo>
                    <a:pt x="2059970" y="0"/>
                  </a:lnTo>
                  <a:lnTo>
                    <a:pt x="2059970" y="1964105"/>
                  </a:lnTo>
                  <a:lnTo>
                    <a:pt x="0" y="1964105"/>
                  </a:lnTo>
                  <a:lnTo>
                    <a:pt x="0" y="0"/>
                  </a:lnTo>
                  <a:close/>
                </a:path>
              </a:pathLst>
            </a:custGeom>
            <a:blipFill>
              <a:blip r:embed="rId12"/>
              <a:stretch>
                <a:fillRect l="0" t="0" r="0" b="0"/>
              </a:stretch>
            </a:blipFill>
          </p:spPr>
        </p:sp>
        <p:sp>
          <p:nvSpPr>
            <p:cNvPr name="TextBox 31" id="31"/>
            <p:cNvSpPr txBox="true"/>
            <p:nvPr/>
          </p:nvSpPr>
          <p:spPr>
            <a:xfrm rot="0">
              <a:off x="872277" y="262041"/>
              <a:ext cx="315416" cy="1325723"/>
            </a:xfrm>
            <a:prstGeom prst="rect">
              <a:avLst/>
            </a:prstGeom>
          </p:spPr>
          <p:txBody>
            <a:bodyPr anchor="t" rtlCol="false" tIns="0" lIns="0" bIns="0" rIns="0">
              <a:spAutoFit/>
            </a:bodyPr>
            <a:lstStyle/>
            <a:p>
              <a:pPr algn="ctr">
                <a:lnSpc>
                  <a:spcPts val="8398"/>
                </a:lnSpc>
                <a:spcBef>
                  <a:spcPct val="0"/>
                </a:spcBef>
              </a:pPr>
              <a:r>
                <a:rPr lang="en-US" sz="5999">
                  <a:solidFill>
                    <a:srgbClr val="000000"/>
                  </a:solidFill>
                  <a:latin typeface="Gluten"/>
                  <a:ea typeface="Gluten"/>
                  <a:cs typeface="Gluten"/>
                  <a:sym typeface="Gluten"/>
                </a:rPr>
                <a:t>7</a:t>
              </a:r>
            </a:p>
          </p:txBody>
        </p:sp>
      </p:gr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C1E4FF">
                <a:alpha val="100000"/>
              </a:srgbClr>
            </a:gs>
            <a:gs pos="100000">
              <a:srgbClr val="6DBCE8">
                <a:alpha val="100000"/>
              </a:srgbClr>
            </a:gs>
          </a:gsLst>
          <a:lin ang="5400000"/>
        </a:gradFill>
      </p:bgPr>
    </p:bg>
    <p:spTree>
      <p:nvGrpSpPr>
        <p:cNvPr id="1" name=""/>
        <p:cNvGrpSpPr/>
        <p:nvPr/>
      </p:nvGrpSpPr>
      <p:grpSpPr>
        <a:xfrm>
          <a:off x="0" y="0"/>
          <a:ext cx="0" cy="0"/>
          <a:chOff x="0" y="0"/>
          <a:chExt cx="0" cy="0"/>
        </a:xfrm>
      </p:grpSpPr>
      <p:sp>
        <p:nvSpPr>
          <p:cNvPr name="Freeform 2" id="2"/>
          <p:cNvSpPr/>
          <p:nvPr/>
        </p:nvSpPr>
        <p:spPr>
          <a:xfrm flipH="false" flipV="false" rot="0">
            <a:off x="-153920" y="6372302"/>
            <a:ext cx="22040613" cy="3957331"/>
          </a:xfrm>
          <a:custGeom>
            <a:avLst/>
            <a:gdLst/>
            <a:ahLst/>
            <a:cxnLst/>
            <a:rect r="r" b="b" t="t" l="l"/>
            <a:pathLst>
              <a:path h="3957331" w="22040613">
                <a:moveTo>
                  <a:pt x="0" y="0"/>
                </a:moveTo>
                <a:lnTo>
                  <a:pt x="22040613" y="0"/>
                </a:lnTo>
                <a:lnTo>
                  <a:pt x="22040613" y="3957331"/>
                </a:lnTo>
                <a:lnTo>
                  <a:pt x="0" y="395733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3368240" y="1927343"/>
            <a:ext cx="11117982" cy="3899409"/>
            <a:chOff x="0" y="0"/>
            <a:chExt cx="2928193" cy="1027005"/>
          </a:xfrm>
        </p:grpSpPr>
        <p:sp>
          <p:nvSpPr>
            <p:cNvPr name="Freeform 4" id="4"/>
            <p:cNvSpPr/>
            <p:nvPr/>
          </p:nvSpPr>
          <p:spPr>
            <a:xfrm flipH="false" flipV="false" rot="0">
              <a:off x="0" y="0"/>
              <a:ext cx="2928193" cy="1027005"/>
            </a:xfrm>
            <a:custGeom>
              <a:avLst/>
              <a:gdLst/>
              <a:ahLst/>
              <a:cxnLst/>
              <a:rect r="r" b="b" t="t" l="l"/>
              <a:pathLst>
                <a:path h="1027005" w="2928193">
                  <a:moveTo>
                    <a:pt x="35513" y="0"/>
                  </a:moveTo>
                  <a:lnTo>
                    <a:pt x="2892679" y="0"/>
                  </a:lnTo>
                  <a:cubicBezTo>
                    <a:pt x="2912293" y="0"/>
                    <a:pt x="2928193" y="15900"/>
                    <a:pt x="2928193" y="35513"/>
                  </a:cubicBezTo>
                  <a:lnTo>
                    <a:pt x="2928193" y="991492"/>
                  </a:lnTo>
                  <a:cubicBezTo>
                    <a:pt x="2928193" y="1000910"/>
                    <a:pt x="2924451" y="1009943"/>
                    <a:pt x="2917791" y="1016603"/>
                  </a:cubicBezTo>
                  <a:cubicBezTo>
                    <a:pt x="2911131" y="1023263"/>
                    <a:pt x="2902098" y="1027005"/>
                    <a:pt x="2892679" y="1027005"/>
                  </a:cubicBezTo>
                  <a:lnTo>
                    <a:pt x="35513" y="1027005"/>
                  </a:lnTo>
                  <a:cubicBezTo>
                    <a:pt x="26095" y="1027005"/>
                    <a:pt x="17062" y="1023263"/>
                    <a:pt x="10402" y="1016603"/>
                  </a:cubicBezTo>
                  <a:cubicBezTo>
                    <a:pt x="3742" y="1009943"/>
                    <a:pt x="0" y="1000910"/>
                    <a:pt x="0" y="991492"/>
                  </a:cubicBezTo>
                  <a:lnTo>
                    <a:pt x="0" y="35513"/>
                  </a:lnTo>
                  <a:cubicBezTo>
                    <a:pt x="0" y="15900"/>
                    <a:pt x="15900" y="0"/>
                    <a:pt x="35513" y="0"/>
                  </a:cubicBezTo>
                  <a:close/>
                </a:path>
              </a:pathLst>
            </a:custGeom>
            <a:solidFill>
              <a:srgbClr val="6DACCF"/>
            </a:solidFill>
          </p:spPr>
        </p:sp>
        <p:sp>
          <p:nvSpPr>
            <p:cNvPr name="TextBox 5" id="5"/>
            <p:cNvSpPr txBox="true"/>
            <p:nvPr/>
          </p:nvSpPr>
          <p:spPr>
            <a:xfrm>
              <a:off x="0" y="-38100"/>
              <a:ext cx="2928193" cy="1065105"/>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17259300" y="2528847"/>
            <a:ext cx="2643534" cy="2241304"/>
          </a:xfrm>
          <a:custGeom>
            <a:avLst/>
            <a:gdLst/>
            <a:ahLst/>
            <a:cxnLst/>
            <a:rect r="r" b="b" t="t" l="l"/>
            <a:pathLst>
              <a:path h="2241304" w="2643534">
                <a:moveTo>
                  <a:pt x="0" y="0"/>
                </a:moveTo>
                <a:lnTo>
                  <a:pt x="2643534" y="0"/>
                </a:lnTo>
                <a:lnTo>
                  <a:pt x="2643534" y="2241304"/>
                </a:lnTo>
                <a:lnTo>
                  <a:pt x="0" y="2241304"/>
                </a:lnTo>
                <a:lnTo>
                  <a:pt x="0" y="0"/>
                </a:lnTo>
                <a:close/>
              </a:path>
            </a:pathLst>
          </a:custGeom>
          <a:blipFill>
            <a:blip r:embed="rId4"/>
            <a:stretch>
              <a:fillRect l="0" t="0" r="0" b="-11459"/>
            </a:stretch>
          </a:blipFill>
        </p:spPr>
      </p:sp>
      <p:sp>
        <p:nvSpPr>
          <p:cNvPr name="Freeform 7" id="7"/>
          <p:cNvSpPr/>
          <p:nvPr/>
        </p:nvSpPr>
        <p:spPr>
          <a:xfrm flipH="false" flipV="false" rot="0">
            <a:off x="14092456" y="-1284612"/>
            <a:ext cx="3764177" cy="3698304"/>
          </a:xfrm>
          <a:custGeom>
            <a:avLst/>
            <a:gdLst/>
            <a:ahLst/>
            <a:cxnLst/>
            <a:rect r="r" b="b" t="t" l="l"/>
            <a:pathLst>
              <a:path h="3698304" w="3764177">
                <a:moveTo>
                  <a:pt x="0" y="0"/>
                </a:moveTo>
                <a:lnTo>
                  <a:pt x="3764177" y="0"/>
                </a:lnTo>
                <a:lnTo>
                  <a:pt x="3764177" y="3698304"/>
                </a:lnTo>
                <a:lnTo>
                  <a:pt x="0" y="3698304"/>
                </a:lnTo>
                <a:lnTo>
                  <a:pt x="0" y="0"/>
                </a:lnTo>
                <a:close/>
              </a:path>
            </a:pathLst>
          </a:custGeom>
          <a:blipFill>
            <a:blip r:embed="rId5"/>
            <a:stretch>
              <a:fillRect l="0" t="0" r="0" b="0"/>
            </a:stretch>
          </a:blipFill>
        </p:spPr>
      </p:sp>
      <p:sp>
        <p:nvSpPr>
          <p:cNvPr name="Freeform 8" id="8"/>
          <p:cNvSpPr/>
          <p:nvPr/>
        </p:nvSpPr>
        <p:spPr>
          <a:xfrm flipH="false" flipV="false" rot="0">
            <a:off x="5381143" y="564540"/>
            <a:ext cx="1014074" cy="884216"/>
          </a:xfrm>
          <a:custGeom>
            <a:avLst/>
            <a:gdLst/>
            <a:ahLst/>
            <a:cxnLst/>
            <a:rect r="r" b="b" t="t" l="l"/>
            <a:pathLst>
              <a:path h="884216" w="1014074">
                <a:moveTo>
                  <a:pt x="0" y="0"/>
                </a:moveTo>
                <a:lnTo>
                  <a:pt x="1014073" y="0"/>
                </a:lnTo>
                <a:lnTo>
                  <a:pt x="1014073" y="884216"/>
                </a:lnTo>
                <a:lnTo>
                  <a:pt x="0" y="884216"/>
                </a:lnTo>
                <a:lnTo>
                  <a:pt x="0" y="0"/>
                </a:lnTo>
                <a:close/>
              </a:path>
            </a:pathLst>
          </a:custGeom>
          <a:blipFill>
            <a:blip r:embed="rId6"/>
            <a:stretch>
              <a:fillRect l="-492499" t="-529256" r="0" b="-128919"/>
            </a:stretch>
          </a:blipFill>
        </p:spPr>
      </p:sp>
      <p:sp>
        <p:nvSpPr>
          <p:cNvPr name="Freeform 9" id="9"/>
          <p:cNvSpPr/>
          <p:nvPr/>
        </p:nvSpPr>
        <p:spPr>
          <a:xfrm flipH="false" flipV="false" rot="0">
            <a:off x="6663530" y="335342"/>
            <a:ext cx="956348" cy="833882"/>
          </a:xfrm>
          <a:custGeom>
            <a:avLst/>
            <a:gdLst/>
            <a:ahLst/>
            <a:cxnLst/>
            <a:rect r="r" b="b" t="t" l="l"/>
            <a:pathLst>
              <a:path h="833882" w="956348">
                <a:moveTo>
                  <a:pt x="0" y="0"/>
                </a:moveTo>
                <a:lnTo>
                  <a:pt x="956348" y="0"/>
                </a:lnTo>
                <a:lnTo>
                  <a:pt x="956348" y="833882"/>
                </a:lnTo>
                <a:lnTo>
                  <a:pt x="0" y="833882"/>
                </a:lnTo>
                <a:lnTo>
                  <a:pt x="0" y="0"/>
                </a:lnTo>
                <a:close/>
              </a:path>
            </a:pathLst>
          </a:custGeom>
          <a:blipFill>
            <a:blip r:embed="rId6"/>
            <a:stretch>
              <a:fillRect l="-492499" t="-529256" r="0" b="-128919"/>
            </a:stretch>
          </a:blipFill>
        </p:spPr>
      </p:sp>
      <p:grpSp>
        <p:nvGrpSpPr>
          <p:cNvPr name="Group 10" id="10"/>
          <p:cNvGrpSpPr/>
          <p:nvPr/>
        </p:nvGrpSpPr>
        <p:grpSpPr>
          <a:xfrm rot="0">
            <a:off x="-449662" y="9920961"/>
            <a:ext cx="19327956" cy="2908838"/>
            <a:chOff x="0" y="0"/>
            <a:chExt cx="5090491" cy="766114"/>
          </a:xfrm>
        </p:grpSpPr>
        <p:sp>
          <p:nvSpPr>
            <p:cNvPr name="Freeform 11" id="11"/>
            <p:cNvSpPr/>
            <p:nvPr/>
          </p:nvSpPr>
          <p:spPr>
            <a:xfrm flipH="false" flipV="false" rot="0">
              <a:off x="0" y="0"/>
              <a:ext cx="5090490" cy="766114"/>
            </a:xfrm>
            <a:custGeom>
              <a:avLst/>
              <a:gdLst/>
              <a:ahLst/>
              <a:cxnLst/>
              <a:rect r="r" b="b" t="t" l="l"/>
              <a:pathLst>
                <a:path h="766114" w="5090490">
                  <a:moveTo>
                    <a:pt x="20428" y="0"/>
                  </a:moveTo>
                  <a:lnTo>
                    <a:pt x="5070062" y="0"/>
                  </a:lnTo>
                  <a:cubicBezTo>
                    <a:pt x="5081344" y="0"/>
                    <a:pt x="5090490" y="9146"/>
                    <a:pt x="5090490" y="20428"/>
                  </a:cubicBezTo>
                  <a:lnTo>
                    <a:pt x="5090490" y="745685"/>
                  </a:lnTo>
                  <a:cubicBezTo>
                    <a:pt x="5090490" y="756968"/>
                    <a:pt x="5081344" y="766114"/>
                    <a:pt x="5070062" y="766114"/>
                  </a:cubicBezTo>
                  <a:lnTo>
                    <a:pt x="20428" y="766114"/>
                  </a:lnTo>
                  <a:cubicBezTo>
                    <a:pt x="9146" y="766114"/>
                    <a:pt x="0" y="756968"/>
                    <a:pt x="0" y="745685"/>
                  </a:cubicBezTo>
                  <a:lnTo>
                    <a:pt x="0" y="20428"/>
                  </a:lnTo>
                  <a:cubicBezTo>
                    <a:pt x="0" y="9146"/>
                    <a:pt x="9146" y="0"/>
                    <a:pt x="20428" y="0"/>
                  </a:cubicBezTo>
                  <a:close/>
                </a:path>
              </a:pathLst>
            </a:custGeom>
            <a:solidFill>
              <a:srgbClr val="ADC1CD"/>
            </a:solidFill>
          </p:spPr>
        </p:sp>
        <p:sp>
          <p:nvSpPr>
            <p:cNvPr name="TextBox 12" id="12"/>
            <p:cNvSpPr txBox="true"/>
            <p:nvPr/>
          </p:nvSpPr>
          <p:spPr>
            <a:xfrm>
              <a:off x="0" y="-38100"/>
              <a:ext cx="5090491" cy="804214"/>
            </a:xfrm>
            <a:prstGeom prst="rect">
              <a:avLst/>
            </a:prstGeom>
          </p:spPr>
          <p:txBody>
            <a:bodyPr anchor="ctr" rtlCol="false" tIns="50800" lIns="50800" bIns="50800" rIns="50800"/>
            <a:lstStyle/>
            <a:p>
              <a:pPr algn="ctr">
                <a:lnSpc>
                  <a:spcPts val="2659"/>
                </a:lnSpc>
                <a:spcBef>
                  <a:spcPct val="0"/>
                </a:spcBef>
              </a:pPr>
            </a:p>
          </p:txBody>
        </p:sp>
      </p:grpSp>
      <p:sp>
        <p:nvSpPr>
          <p:cNvPr name="Freeform 13" id="13"/>
          <p:cNvSpPr/>
          <p:nvPr/>
        </p:nvSpPr>
        <p:spPr>
          <a:xfrm flipH="false" flipV="false" rot="0">
            <a:off x="8728050" y="335342"/>
            <a:ext cx="3031573" cy="1113414"/>
          </a:xfrm>
          <a:custGeom>
            <a:avLst/>
            <a:gdLst/>
            <a:ahLst/>
            <a:cxnLst/>
            <a:rect r="r" b="b" t="t" l="l"/>
            <a:pathLst>
              <a:path h="1113414" w="3031573">
                <a:moveTo>
                  <a:pt x="0" y="0"/>
                </a:moveTo>
                <a:lnTo>
                  <a:pt x="3031573" y="0"/>
                </a:lnTo>
                <a:lnTo>
                  <a:pt x="3031573" y="1113414"/>
                </a:lnTo>
                <a:lnTo>
                  <a:pt x="0" y="1113414"/>
                </a:lnTo>
                <a:lnTo>
                  <a:pt x="0" y="0"/>
                </a:lnTo>
                <a:close/>
              </a:path>
            </a:pathLst>
          </a:custGeom>
          <a:blipFill>
            <a:blip r:embed="rId7">
              <a:alphaModFix amt="40000"/>
              <a:extLst>
                <a:ext uri="{96DAC541-7B7A-43D3-8B79-37D633B846F1}">
                  <asvg:svgBlip xmlns:asvg="http://schemas.microsoft.com/office/drawing/2016/SVG/main" r:embed="rId8"/>
                </a:ext>
              </a:extLst>
            </a:blip>
            <a:stretch>
              <a:fillRect l="0" t="0" r="0" b="0"/>
            </a:stretch>
          </a:blipFill>
        </p:spPr>
      </p:sp>
      <p:sp>
        <p:nvSpPr>
          <p:cNvPr name="Freeform 14" id="14"/>
          <p:cNvSpPr/>
          <p:nvPr/>
        </p:nvSpPr>
        <p:spPr>
          <a:xfrm flipH="false" flipV="false" rot="0">
            <a:off x="-997873" y="3092792"/>
            <a:ext cx="3031573" cy="1113414"/>
          </a:xfrm>
          <a:custGeom>
            <a:avLst/>
            <a:gdLst/>
            <a:ahLst/>
            <a:cxnLst/>
            <a:rect r="r" b="b" t="t" l="l"/>
            <a:pathLst>
              <a:path h="1113414" w="3031573">
                <a:moveTo>
                  <a:pt x="0" y="0"/>
                </a:moveTo>
                <a:lnTo>
                  <a:pt x="3031573" y="0"/>
                </a:lnTo>
                <a:lnTo>
                  <a:pt x="3031573" y="1113414"/>
                </a:lnTo>
                <a:lnTo>
                  <a:pt x="0" y="1113414"/>
                </a:lnTo>
                <a:lnTo>
                  <a:pt x="0" y="0"/>
                </a:lnTo>
                <a:close/>
              </a:path>
            </a:pathLst>
          </a:custGeom>
          <a:blipFill>
            <a:blip r:embed="rId7">
              <a:alphaModFix amt="40000"/>
              <a:extLst>
                <a:ext uri="{96DAC541-7B7A-43D3-8B79-37D633B846F1}">
                  <asvg:svgBlip xmlns:asvg="http://schemas.microsoft.com/office/drawing/2016/SVG/main" r:embed="rId8"/>
                </a:ext>
              </a:extLst>
            </a:blip>
            <a:stretch>
              <a:fillRect l="0" t="0" r="0" b="0"/>
            </a:stretch>
          </a:blipFill>
        </p:spPr>
      </p:sp>
      <p:sp>
        <p:nvSpPr>
          <p:cNvPr name="Freeform 15" id="15"/>
          <p:cNvSpPr/>
          <p:nvPr/>
        </p:nvSpPr>
        <p:spPr>
          <a:xfrm flipH="false" flipV="false" rot="0">
            <a:off x="17259300" y="5729547"/>
            <a:ext cx="2339806" cy="859347"/>
          </a:xfrm>
          <a:custGeom>
            <a:avLst/>
            <a:gdLst/>
            <a:ahLst/>
            <a:cxnLst/>
            <a:rect r="r" b="b" t="t" l="l"/>
            <a:pathLst>
              <a:path h="859347" w="2339806">
                <a:moveTo>
                  <a:pt x="0" y="0"/>
                </a:moveTo>
                <a:lnTo>
                  <a:pt x="2339806" y="0"/>
                </a:lnTo>
                <a:lnTo>
                  <a:pt x="2339806" y="859347"/>
                </a:lnTo>
                <a:lnTo>
                  <a:pt x="0" y="859347"/>
                </a:lnTo>
                <a:lnTo>
                  <a:pt x="0" y="0"/>
                </a:lnTo>
                <a:close/>
              </a:path>
            </a:pathLst>
          </a:custGeom>
          <a:blipFill>
            <a:blip r:embed="rId7">
              <a:alphaModFix amt="40000"/>
              <a:extLst>
                <a:ext uri="{96DAC541-7B7A-43D3-8B79-37D633B846F1}">
                  <asvg:svgBlip xmlns:asvg="http://schemas.microsoft.com/office/drawing/2016/SVG/main" r:embed="rId8"/>
                </a:ext>
              </a:extLst>
            </a:blip>
            <a:stretch>
              <a:fillRect l="0" t="0" r="0" b="0"/>
            </a:stretch>
          </a:blipFill>
        </p:spPr>
      </p:sp>
      <p:grpSp>
        <p:nvGrpSpPr>
          <p:cNvPr name="Group 16" id="16"/>
          <p:cNvGrpSpPr/>
          <p:nvPr/>
        </p:nvGrpSpPr>
        <p:grpSpPr>
          <a:xfrm rot="0">
            <a:off x="1800239" y="3877048"/>
            <a:ext cx="3392468" cy="3382735"/>
            <a:chOff x="0" y="0"/>
            <a:chExt cx="893490" cy="890926"/>
          </a:xfrm>
        </p:grpSpPr>
        <p:sp>
          <p:nvSpPr>
            <p:cNvPr name="Freeform 17" id="17"/>
            <p:cNvSpPr/>
            <p:nvPr/>
          </p:nvSpPr>
          <p:spPr>
            <a:xfrm flipH="false" flipV="false" rot="0">
              <a:off x="0" y="0"/>
              <a:ext cx="893490" cy="890926"/>
            </a:xfrm>
            <a:custGeom>
              <a:avLst/>
              <a:gdLst/>
              <a:ahLst/>
              <a:cxnLst/>
              <a:rect r="r" b="b" t="t" l="l"/>
              <a:pathLst>
                <a:path h="890926" w="893490">
                  <a:moveTo>
                    <a:pt x="116387" y="0"/>
                  </a:moveTo>
                  <a:lnTo>
                    <a:pt x="777103" y="0"/>
                  </a:lnTo>
                  <a:cubicBezTo>
                    <a:pt x="807971" y="0"/>
                    <a:pt x="837574" y="12262"/>
                    <a:pt x="859401" y="34089"/>
                  </a:cubicBezTo>
                  <a:cubicBezTo>
                    <a:pt x="881227" y="55916"/>
                    <a:pt x="893490" y="85519"/>
                    <a:pt x="893490" y="116387"/>
                  </a:cubicBezTo>
                  <a:lnTo>
                    <a:pt x="893490" y="774539"/>
                  </a:lnTo>
                  <a:cubicBezTo>
                    <a:pt x="893490" y="805407"/>
                    <a:pt x="881227" y="835011"/>
                    <a:pt x="859401" y="856837"/>
                  </a:cubicBezTo>
                  <a:cubicBezTo>
                    <a:pt x="837574" y="878664"/>
                    <a:pt x="807971" y="890926"/>
                    <a:pt x="777103" y="890926"/>
                  </a:cubicBezTo>
                  <a:lnTo>
                    <a:pt x="116387" y="890926"/>
                  </a:lnTo>
                  <a:cubicBezTo>
                    <a:pt x="85519" y="890926"/>
                    <a:pt x="55916" y="878664"/>
                    <a:pt x="34089" y="856837"/>
                  </a:cubicBezTo>
                  <a:cubicBezTo>
                    <a:pt x="12262" y="835011"/>
                    <a:pt x="0" y="805407"/>
                    <a:pt x="0" y="774539"/>
                  </a:cubicBezTo>
                  <a:lnTo>
                    <a:pt x="0" y="116387"/>
                  </a:lnTo>
                  <a:cubicBezTo>
                    <a:pt x="0" y="85519"/>
                    <a:pt x="12262" y="55916"/>
                    <a:pt x="34089" y="34089"/>
                  </a:cubicBezTo>
                  <a:cubicBezTo>
                    <a:pt x="55916" y="12262"/>
                    <a:pt x="85519" y="0"/>
                    <a:pt x="116387" y="0"/>
                  </a:cubicBezTo>
                  <a:close/>
                </a:path>
              </a:pathLst>
            </a:custGeom>
            <a:solidFill>
              <a:srgbClr val="FFFFFF"/>
            </a:solidFill>
          </p:spPr>
        </p:sp>
        <p:sp>
          <p:nvSpPr>
            <p:cNvPr name="TextBox 18" id="18"/>
            <p:cNvSpPr txBox="true"/>
            <p:nvPr/>
          </p:nvSpPr>
          <p:spPr>
            <a:xfrm>
              <a:off x="0" y="-38100"/>
              <a:ext cx="893490" cy="929026"/>
            </a:xfrm>
            <a:prstGeom prst="rect">
              <a:avLst/>
            </a:prstGeom>
          </p:spPr>
          <p:txBody>
            <a:bodyPr anchor="ctr" rtlCol="false" tIns="50800" lIns="50800" bIns="50800" rIns="50800"/>
            <a:lstStyle/>
            <a:p>
              <a:pPr algn="ctr">
                <a:lnSpc>
                  <a:spcPts val="2659"/>
                </a:lnSpc>
                <a:spcBef>
                  <a:spcPct val="0"/>
                </a:spcBef>
              </a:pPr>
            </a:p>
          </p:txBody>
        </p:sp>
      </p:grpSp>
      <p:grpSp>
        <p:nvGrpSpPr>
          <p:cNvPr name="Group 19" id="19"/>
          <p:cNvGrpSpPr/>
          <p:nvPr/>
        </p:nvGrpSpPr>
        <p:grpSpPr>
          <a:xfrm rot="0">
            <a:off x="4334424" y="3452132"/>
            <a:ext cx="3392468" cy="3382735"/>
            <a:chOff x="0" y="0"/>
            <a:chExt cx="893490" cy="890926"/>
          </a:xfrm>
        </p:grpSpPr>
        <p:sp>
          <p:nvSpPr>
            <p:cNvPr name="Freeform 20" id="20"/>
            <p:cNvSpPr/>
            <p:nvPr/>
          </p:nvSpPr>
          <p:spPr>
            <a:xfrm flipH="false" flipV="false" rot="0">
              <a:off x="0" y="0"/>
              <a:ext cx="893490" cy="890926"/>
            </a:xfrm>
            <a:custGeom>
              <a:avLst/>
              <a:gdLst/>
              <a:ahLst/>
              <a:cxnLst/>
              <a:rect r="r" b="b" t="t" l="l"/>
              <a:pathLst>
                <a:path h="890926" w="893490">
                  <a:moveTo>
                    <a:pt x="116387" y="0"/>
                  </a:moveTo>
                  <a:lnTo>
                    <a:pt x="777103" y="0"/>
                  </a:lnTo>
                  <a:cubicBezTo>
                    <a:pt x="807971" y="0"/>
                    <a:pt x="837574" y="12262"/>
                    <a:pt x="859401" y="34089"/>
                  </a:cubicBezTo>
                  <a:cubicBezTo>
                    <a:pt x="881227" y="55916"/>
                    <a:pt x="893490" y="85519"/>
                    <a:pt x="893490" y="116387"/>
                  </a:cubicBezTo>
                  <a:lnTo>
                    <a:pt x="893490" y="774539"/>
                  </a:lnTo>
                  <a:cubicBezTo>
                    <a:pt x="893490" y="805407"/>
                    <a:pt x="881227" y="835011"/>
                    <a:pt x="859401" y="856837"/>
                  </a:cubicBezTo>
                  <a:cubicBezTo>
                    <a:pt x="837574" y="878664"/>
                    <a:pt x="807971" y="890926"/>
                    <a:pt x="777103" y="890926"/>
                  </a:cubicBezTo>
                  <a:lnTo>
                    <a:pt x="116387" y="890926"/>
                  </a:lnTo>
                  <a:cubicBezTo>
                    <a:pt x="85519" y="890926"/>
                    <a:pt x="55916" y="878664"/>
                    <a:pt x="34089" y="856837"/>
                  </a:cubicBezTo>
                  <a:cubicBezTo>
                    <a:pt x="12262" y="835011"/>
                    <a:pt x="0" y="805407"/>
                    <a:pt x="0" y="774539"/>
                  </a:cubicBezTo>
                  <a:lnTo>
                    <a:pt x="0" y="116387"/>
                  </a:lnTo>
                  <a:cubicBezTo>
                    <a:pt x="0" y="85519"/>
                    <a:pt x="12262" y="55916"/>
                    <a:pt x="34089" y="34089"/>
                  </a:cubicBezTo>
                  <a:cubicBezTo>
                    <a:pt x="55916" y="12262"/>
                    <a:pt x="85519" y="0"/>
                    <a:pt x="116387" y="0"/>
                  </a:cubicBezTo>
                  <a:close/>
                </a:path>
              </a:pathLst>
            </a:custGeom>
            <a:solidFill>
              <a:srgbClr val="FFFFFF"/>
            </a:solidFill>
          </p:spPr>
        </p:sp>
        <p:sp>
          <p:nvSpPr>
            <p:cNvPr name="TextBox 21" id="21"/>
            <p:cNvSpPr txBox="true"/>
            <p:nvPr/>
          </p:nvSpPr>
          <p:spPr>
            <a:xfrm>
              <a:off x="0" y="-38100"/>
              <a:ext cx="893490" cy="929026"/>
            </a:xfrm>
            <a:prstGeom prst="rect">
              <a:avLst/>
            </a:prstGeom>
          </p:spPr>
          <p:txBody>
            <a:bodyPr anchor="ctr" rtlCol="false" tIns="50800" lIns="50800" bIns="50800" rIns="50800"/>
            <a:lstStyle/>
            <a:p>
              <a:pPr algn="ctr">
                <a:lnSpc>
                  <a:spcPts val="2659"/>
                </a:lnSpc>
                <a:spcBef>
                  <a:spcPct val="0"/>
                </a:spcBef>
              </a:pPr>
            </a:p>
          </p:txBody>
        </p:sp>
      </p:grpSp>
      <p:grpSp>
        <p:nvGrpSpPr>
          <p:cNvPr name="Group 22" id="22"/>
          <p:cNvGrpSpPr/>
          <p:nvPr/>
        </p:nvGrpSpPr>
        <p:grpSpPr>
          <a:xfrm rot="0">
            <a:off x="3220248" y="5826753"/>
            <a:ext cx="3392468" cy="3382735"/>
            <a:chOff x="0" y="0"/>
            <a:chExt cx="893490" cy="890926"/>
          </a:xfrm>
        </p:grpSpPr>
        <p:sp>
          <p:nvSpPr>
            <p:cNvPr name="Freeform 23" id="23"/>
            <p:cNvSpPr/>
            <p:nvPr/>
          </p:nvSpPr>
          <p:spPr>
            <a:xfrm flipH="false" flipV="false" rot="0">
              <a:off x="0" y="0"/>
              <a:ext cx="893490" cy="890926"/>
            </a:xfrm>
            <a:custGeom>
              <a:avLst/>
              <a:gdLst/>
              <a:ahLst/>
              <a:cxnLst/>
              <a:rect r="r" b="b" t="t" l="l"/>
              <a:pathLst>
                <a:path h="890926" w="893490">
                  <a:moveTo>
                    <a:pt x="116387" y="0"/>
                  </a:moveTo>
                  <a:lnTo>
                    <a:pt x="777103" y="0"/>
                  </a:lnTo>
                  <a:cubicBezTo>
                    <a:pt x="807971" y="0"/>
                    <a:pt x="837574" y="12262"/>
                    <a:pt x="859401" y="34089"/>
                  </a:cubicBezTo>
                  <a:cubicBezTo>
                    <a:pt x="881227" y="55916"/>
                    <a:pt x="893490" y="85519"/>
                    <a:pt x="893490" y="116387"/>
                  </a:cubicBezTo>
                  <a:lnTo>
                    <a:pt x="893490" y="774539"/>
                  </a:lnTo>
                  <a:cubicBezTo>
                    <a:pt x="893490" y="805407"/>
                    <a:pt x="881227" y="835011"/>
                    <a:pt x="859401" y="856837"/>
                  </a:cubicBezTo>
                  <a:cubicBezTo>
                    <a:pt x="837574" y="878664"/>
                    <a:pt x="807971" y="890926"/>
                    <a:pt x="777103" y="890926"/>
                  </a:cubicBezTo>
                  <a:lnTo>
                    <a:pt x="116387" y="890926"/>
                  </a:lnTo>
                  <a:cubicBezTo>
                    <a:pt x="85519" y="890926"/>
                    <a:pt x="55916" y="878664"/>
                    <a:pt x="34089" y="856837"/>
                  </a:cubicBezTo>
                  <a:cubicBezTo>
                    <a:pt x="12262" y="835011"/>
                    <a:pt x="0" y="805407"/>
                    <a:pt x="0" y="774539"/>
                  </a:cubicBezTo>
                  <a:lnTo>
                    <a:pt x="0" y="116387"/>
                  </a:lnTo>
                  <a:cubicBezTo>
                    <a:pt x="0" y="85519"/>
                    <a:pt x="12262" y="55916"/>
                    <a:pt x="34089" y="34089"/>
                  </a:cubicBezTo>
                  <a:cubicBezTo>
                    <a:pt x="55916" y="12262"/>
                    <a:pt x="85519" y="0"/>
                    <a:pt x="116387" y="0"/>
                  </a:cubicBezTo>
                  <a:close/>
                </a:path>
              </a:pathLst>
            </a:custGeom>
            <a:solidFill>
              <a:srgbClr val="FFFFFF"/>
            </a:solidFill>
          </p:spPr>
        </p:sp>
        <p:sp>
          <p:nvSpPr>
            <p:cNvPr name="TextBox 24" id="24"/>
            <p:cNvSpPr txBox="true"/>
            <p:nvPr/>
          </p:nvSpPr>
          <p:spPr>
            <a:xfrm>
              <a:off x="0" y="-38100"/>
              <a:ext cx="893490" cy="929026"/>
            </a:xfrm>
            <a:prstGeom prst="rect">
              <a:avLst/>
            </a:prstGeom>
          </p:spPr>
          <p:txBody>
            <a:bodyPr anchor="ctr" rtlCol="false" tIns="50800" lIns="50800" bIns="50800" rIns="50800"/>
            <a:lstStyle/>
            <a:p>
              <a:pPr algn="ctr">
                <a:lnSpc>
                  <a:spcPts val="2659"/>
                </a:lnSpc>
                <a:spcBef>
                  <a:spcPct val="0"/>
                </a:spcBef>
              </a:pPr>
            </a:p>
          </p:txBody>
        </p:sp>
      </p:grpSp>
      <p:sp>
        <p:nvSpPr>
          <p:cNvPr name="Freeform 25" id="25"/>
          <p:cNvSpPr/>
          <p:nvPr/>
        </p:nvSpPr>
        <p:spPr>
          <a:xfrm flipH="false" flipV="false" rot="0">
            <a:off x="4613551" y="3796120"/>
            <a:ext cx="2834215" cy="2694759"/>
          </a:xfrm>
          <a:custGeom>
            <a:avLst/>
            <a:gdLst/>
            <a:ahLst/>
            <a:cxnLst/>
            <a:rect r="r" b="b" t="t" l="l"/>
            <a:pathLst>
              <a:path h="2694759" w="2834215">
                <a:moveTo>
                  <a:pt x="0" y="0"/>
                </a:moveTo>
                <a:lnTo>
                  <a:pt x="2834215" y="0"/>
                </a:lnTo>
                <a:lnTo>
                  <a:pt x="2834215" y="2694760"/>
                </a:lnTo>
                <a:lnTo>
                  <a:pt x="0" y="2694760"/>
                </a:lnTo>
                <a:lnTo>
                  <a:pt x="0" y="0"/>
                </a:lnTo>
                <a:close/>
              </a:path>
            </a:pathLst>
          </a:custGeom>
          <a:blipFill>
            <a:blip r:embed="rId9"/>
            <a:stretch>
              <a:fillRect l="0" t="-20116" r="0" b="-20116"/>
            </a:stretch>
          </a:blipFill>
        </p:spPr>
      </p:sp>
      <p:sp>
        <p:nvSpPr>
          <p:cNvPr name="Freeform 26" id="26"/>
          <p:cNvSpPr/>
          <p:nvPr/>
        </p:nvSpPr>
        <p:spPr>
          <a:xfrm flipH="false" flipV="false" rot="0">
            <a:off x="3475570" y="6303003"/>
            <a:ext cx="2834215" cy="2705867"/>
          </a:xfrm>
          <a:custGeom>
            <a:avLst/>
            <a:gdLst/>
            <a:ahLst/>
            <a:cxnLst/>
            <a:rect r="r" b="b" t="t" l="l"/>
            <a:pathLst>
              <a:path h="2705867" w="2834215">
                <a:moveTo>
                  <a:pt x="0" y="0"/>
                </a:moveTo>
                <a:lnTo>
                  <a:pt x="2834215" y="0"/>
                </a:lnTo>
                <a:lnTo>
                  <a:pt x="2834215" y="2705867"/>
                </a:lnTo>
                <a:lnTo>
                  <a:pt x="0" y="2705867"/>
                </a:lnTo>
                <a:lnTo>
                  <a:pt x="0" y="0"/>
                </a:lnTo>
                <a:close/>
              </a:path>
            </a:pathLst>
          </a:custGeom>
          <a:blipFill>
            <a:blip r:embed="rId10"/>
            <a:stretch>
              <a:fillRect l="0" t="-19828" r="0" b="-19828"/>
            </a:stretch>
          </a:blipFill>
        </p:spPr>
      </p:sp>
      <p:sp>
        <p:nvSpPr>
          <p:cNvPr name="Freeform 27" id="27"/>
          <p:cNvSpPr/>
          <p:nvPr/>
        </p:nvSpPr>
        <p:spPr>
          <a:xfrm flipH="false" flipV="false" rot="0">
            <a:off x="2082267" y="4221036"/>
            <a:ext cx="2834215" cy="2694759"/>
          </a:xfrm>
          <a:custGeom>
            <a:avLst/>
            <a:gdLst/>
            <a:ahLst/>
            <a:cxnLst/>
            <a:rect r="r" b="b" t="t" l="l"/>
            <a:pathLst>
              <a:path h="2694759" w="2834215">
                <a:moveTo>
                  <a:pt x="0" y="0"/>
                </a:moveTo>
                <a:lnTo>
                  <a:pt x="2834215" y="0"/>
                </a:lnTo>
                <a:lnTo>
                  <a:pt x="2834215" y="2694759"/>
                </a:lnTo>
                <a:lnTo>
                  <a:pt x="0" y="2694759"/>
                </a:lnTo>
                <a:lnTo>
                  <a:pt x="0" y="0"/>
                </a:lnTo>
                <a:close/>
              </a:path>
            </a:pathLst>
          </a:custGeom>
          <a:blipFill>
            <a:blip r:embed="rId11"/>
            <a:stretch>
              <a:fillRect l="0" t="-20116" r="0" b="-20116"/>
            </a:stretch>
          </a:blipFill>
        </p:spPr>
      </p:sp>
      <p:sp>
        <p:nvSpPr>
          <p:cNvPr name="TextBox 28" id="28"/>
          <p:cNvSpPr txBox="true"/>
          <p:nvPr/>
        </p:nvSpPr>
        <p:spPr>
          <a:xfrm rot="0">
            <a:off x="3844934" y="1959812"/>
            <a:ext cx="10164594" cy="1508617"/>
          </a:xfrm>
          <a:prstGeom prst="rect">
            <a:avLst/>
          </a:prstGeom>
        </p:spPr>
        <p:txBody>
          <a:bodyPr anchor="t" rtlCol="false" tIns="0" lIns="0" bIns="0" rIns="0">
            <a:spAutoFit/>
          </a:bodyPr>
          <a:lstStyle/>
          <a:p>
            <a:pPr algn="ctr">
              <a:lnSpc>
                <a:spcPts val="12397"/>
              </a:lnSpc>
              <a:spcBef>
                <a:spcPct val="0"/>
              </a:spcBef>
            </a:pPr>
            <a:r>
              <a:rPr lang="en-US" sz="8855">
                <a:solidFill>
                  <a:srgbClr val="FFFFFF"/>
                </a:solidFill>
                <a:latin typeface="Balabeloo"/>
                <a:ea typeface="Balabeloo"/>
                <a:cs typeface="Balabeloo"/>
                <a:sym typeface="Balabeloo"/>
              </a:rPr>
              <a:t>LABELING</a:t>
            </a:r>
          </a:p>
        </p:txBody>
      </p:sp>
      <p:sp>
        <p:nvSpPr>
          <p:cNvPr name="Freeform 29" id="29"/>
          <p:cNvSpPr/>
          <p:nvPr/>
        </p:nvSpPr>
        <p:spPr>
          <a:xfrm flipH="false" flipV="false" rot="0">
            <a:off x="8450974" y="5826753"/>
            <a:ext cx="1386052" cy="590805"/>
          </a:xfrm>
          <a:custGeom>
            <a:avLst/>
            <a:gdLst/>
            <a:ahLst/>
            <a:cxnLst/>
            <a:rect r="r" b="b" t="t" l="l"/>
            <a:pathLst>
              <a:path h="590805" w="1386052">
                <a:moveTo>
                  <a:pt x="0" y="0"/>
                </a:moveTo>
                <a:lnTo>
                  <a:pt x="1386052" y="0"/>
                </a:lnTo>
                <a:lnTo>
                  <a:pt x="1386052" y="590805"/>
                </a:lnTo>
                <a:lnTo>
                  <a:pt x="0" y="590805"/>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30" id="30"/>
          <p:cNvSpPr/>
          <p:nvPr/>
        </p:nvSpPr>
        <p:spPr>
          <a:xfrm flipH="false" flipV="false" rot="0">
            <a:off x="10023488" y="5283250"/>
            <a:ext cx="5694011" cy="1551618"/>
          </a:xfrm>
          <a:custGeom>
            <a:avLst/>
            <a:gdLst/>
            <a:ahLst/>
            <a:cxnLst/>
            <a:rect r="r" b="b" t="t" l="l"/>
            <a:pathLst>
              <a:path h="1551618" w="5694011">
                <a:moveTo>
                  <a:pt x="0" y="0"/>
                </a:moveTo>
                <a:lnTo>
                  <a:pt x="5694011" y="0"/>
                </a:lnTo>
                <a:lnTo>
                  <a:pt x="5694011" y="1551618"/>
                </a:lnTo>
                <a:lnTo>
                  <a:pt x="0" y="1551618"/>
                </a:lnTo>
                <a:lnTo>
                  <a:pt x="0" y="0"/>
                </a:lnTo>
                <a:close/>
              </a:path>
            </a:pathLst>
          </a:custGeom>
          <a:blipFill>
            <a:blip r:embed="rId14"/>
            <a:stretch>
              <a:fillRect l="0" t="0" r="0" b="0"/>
            </a:stretch>
          </a:blipFill>
        </p:spPr>
      </p:sp>
      <p:grpSp>
        <p:nvGrpSpPr>
          <p:cNvPr name="Group 31" id="31"/>
          <p:cNvGrpSpPr/>
          <p:nvPr/>
        </p:nvGrpSpPr>
        <p:grpSpPr>
          <a:xfrm rot="0">
            <a:off x="228768" y="158921"/>
            <a:ext cx="1544977" cy="1473079"/>
            <a:chOff x="0" y="0"/>
            <a:chExt cx="2059970" cy="1964105"/>
          </a:xfrm>
        </p:grpSpPr>
        <p:sp>
          <p:nvSpPr>
            <p:cNvPr name="Freeform 32" id="32"/>
            <p:cNvSpPr/>
            <p:nvPr/>
          </p:nvSpPr>
          <p:spPr>
            <a:xfrm flipH="false" flipV="false" rot="0">
              <a:off x="0" y="0"/>
              <a:ext cx="2059970" cy="1964105"/>
            </a:xfrm>
            <a:custGeom>
              <a:avLst/>
              <a:gdLst/>
              <a:ahLst/>
              <a:cxnLst/>
              <a:rect r="r" b="b" t="t" l="l"/>
              <a:pathLst>
                <a:path h="1964105" w="2059970">
                  <a:moveTo>
                    <a:pt x="0" y="0"/>
                  </a:moveTo>
                  <a:lnTo>
                    <a:pt x="2059970" y="0"/>
                  </a:lnTo>
                  <a:lnTo>
                    <a:pt x="2059970" y="1964105"/>
                  </a:lnTo>
                  <a:lnTo>
                    <a:pt x="0" y="1964105"/>
                  </a:lnTo>
                  <a:lnTo>
                    <a:pt x="0" y="0"/>
                  </a:lnTo>
                  <a:close/>
                </a:path>
              </a:pathLst>
            </a:custGeom>
            <a:blipFill>
              <a:blip r:embed="rId15"/>
              <a:stretch>
                <a:fillRect l="0" t="0" r="0" b="0"/>
              </a:stretch>
            </a:blipFill>
          </p:spPr>
        </p:sp>
        <p:sp>
          <p:nvSpPr>
            <p:cNvPr name="TextBox 33" id="33"/>
            <p:cNvSpPr txBox="true"/>
            <p:nvPr/>
          </p:nvSpPr>
          <p:spPr>
            <a:xfrm rot="0">
              <a:off x="872277" y="262041"/>
              <a:ext cx="315416" cy="1325723"/>
            </a:xfrm>
            <a:prstGeom prst="rect">
              <a:avLst/>
            </a:prstGeom>
          </p:spPr>
          <p:txBody>
            <a:bodyPr anchor="t" rtlCol="false" tIns="0" lIns="0" bIns="0" rIns="0">
              <a:spAutoFit/>
            </a:bodyPr>
            <a:lstStyle/>
            <a:p>
              <a:pPr algn="ctr">
                <a:lnSpc>
                  <a:spcPts val="8398"/>
                </a:lnSpc>
                <a:spcBef>
                  <a:spcPct val="0"/>
                </a:spcBef>
              </a:pPr>
              <a:r>
                <a:rPr lang="en-US" sz="5999">
                  <a:solidFill>
                    <a:srgbClr val="000000"/>
                  </a:solidFill>
                  <a:latin typeface="Gluten"/>
                  <a:ea typeface="Gluten"/>
                  <a:cs typeface="Gluten"/>
                  <a:sym typeface="Gluten"/>
                </a:rPr>
                <a:t>8</a:t>
              </a:r>
            </a:p>
          </p:txBody>
        </p:sp>
      </p:gr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C1E4FF">
                <a:alpha val="100000"/>
              </a:srgbClr>
            </a:gs>
            <a:gs pos="100000">
              <a:srgbClr val="6DBCE8">
                <a:alpha val="100000"/>
              </a:srgbClr>
            </a:gs>
          </a:gsLst>
          <a:lin ang="5400000"/>
        </a:gradFill>
      </p:bgPr>
    </p:bg>
    <p:spTree>
      <p:nvGrpSpPr>
        <p:cNvPr id="1" name=""/>
        <p:cNvGrpSpPr/>
        <p:nvPr/>
      </p:nvGrpSpPr>
      <p:grpSpPr>
        <a:xfrm>
          <a:off x="0" y="0"/>
          <a:ext cx="0" cy="0"/>
          <a:chOff x="0" y="0"/>
          <a:chExt cx="0" cy="0"/>
        </a:xfrm>
      </p:grpSpPr>
      <p:sp>
        <p:nvSpPr>
          <p:cNvPr name="Freeform 2" id="2"/>
          <p:cNvSpPr/>
          <p:nvPr/>
        </p:nvSpPr>
        <p:spPr>
          <a:xfrm flipH="false" flipV="false" rot="0">
            <a:off x="-153920" y="6372302"/>
            <a:ext cx="22040613" cy="3957331"/>
          </a:xfrm>
          <a:custGeom>
            <a:avLst/>
            <a:gdLst/>
            <a:ahLst/>
            <a:cxnLst/>
            <a:rect r="r" b="b" t="t" l="l"/>
            <a:pathLst>
              <a:path h="3957331" w="22040613">
                <a:moveTo>
                  <a:pt x="0" y="0"/>
                </a:moveTo>
                <a:lnTo>
                  <a:pt x="22040613" y="0"/>
                </a:lnTo>
                <a:lnTo>
                  <a:pt x="22040613" y="3957331"/>
                </a:lnTo>
                <a:lnTo>
                  <a:pt x="0" y="395733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3368240" y="1927343"/>
            <a:ext cx="11117982" cy="3899409"/>
            <a:chOff x="0" y="0"/>
            <a:chExt cx="2928193" cy="1027005"/>
          </a:xfrm>
        </p:grpSpPr>
        <p:sp>
          <p:nvSpPr>
            <p:cNvPr name="Freeform 4" id="4"/>
            <p:cNvSpPr/>
            <p:nvPr/>
          </p:nvSpPr>
          <p:spPr>
            <a:xfrm flipH="false" flipV="false" rot="0">
              <a:off x="0" y="0"/>
              <a:ext cx="2928193" cy="1027005"/>
            </a:xfrm>
            <a:custGeom>
              <a:avLst/>
              <a:gdLst/>
              <a:ahLst/>
              <a:cxnLst/>
              <a:rect r="r" b="b" t="t" l="l"/>
              <a:pathLst>
                <a:path h="1027005" w="2928193">
                  <a:moveTo>
                    <a:pt x="35513" y="0"/>
                  </a:moveTo>
                  <a:lnTo>
                    <a:pt x="2892679" y="0"/>
                  </a:lnTo>
                  <a:cubicBezTo>
                    <a:pt x="2912293" y="0"/>
                    <a:pt x="2928193" y="15900"/>
                    <a:pt x="2928193" y="35513"/>
                  </a:cubicBezTo>
                  <a:lnTo>
                    <a:pt x="2928193" y="991492"/>
                  </a:lnTo>
                  <a:cubicBezTo>
                    <a:pt x="2928193" y="1000910"/>
                    <a:pt x="2924451" y="1009943"/>
                    <a:pt x="2917791" y="1016603"/>
                  </a:cubicBezTo>
                  <a:cubicBezTo>
                    <a:pt x="2911131" y="1023263"/>
                    <a:pt x="2902098" y="1027005"/>
                    <a:pt x="2892679" y="1027005"/>
                  </a:cubicBezTo>
                  <a:lnTo>
                    <a:pt x="35513" y="1027005"/>
                  </a:lnTo>
                  <a:cubicBezTo>
                    <a:pt x="26095" y="1027005"/>
                    <a:pt x="17062" y="1023263"/>
                    <a:pt x="10402" y="1016603"/>
                  </a:cubicBezTo>
                  <a:cubicBezTo>
                    <a:pt x="3742" y="1009943"/>
                    <a:pt x="0" y="1000910"/>
                    <a:pt x="0" y="991492"/>
                  </a:cubicBezTo>
                  <a:lnTo>
                    <a:pt x="0" y="35513"/>
                  </a:lnTo>
                  <a:cubicBezTo>
                    <a:pt x="0" y="15900"/>
                    <a:pt x="15900" y="0"/>
                    <a:pt x="35513" y="0"/>
                  </a:cubicBezTo>
                  <a:close/>
                </a:path>
              </a:pathLst>
            </a:custGeom>
            <a:solidFill>
              <a:srgbClr val="6DACCF"/>
            </a:solidFill>
          </p:spPr>
        </p:sp>
        <p:sp>
          <p:nvSpPr>
            <p:cNvPr name="TextBox 5" id="5"/>
            <p:cNvSpPr txBox="true"/>
            <p:nvPr/>
          </p:nvSpPr>
          <p:spPr>
            <a:xfrm>
              <a:off x="0" y="-38100"/>
              <a:ext cx="2928193" cy="1065105"/>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17259300" y="2528847"/>
            <a:ext cx="2643534" cy="2241304"/>
          </a:xfrm>
          <a:custGeom>
            <a:avLst/>
            <a:gdLst/>
            <a:ahLst/>
            <a:cxnLst/>
            <a:rect r="r" b="b" t="t" l="l"/>
            <a:pathLst>
              <a:path h="2241304" w="2643534">
                <a:moveTo>
                  <a:pt x="0" y="0"/>
                </a:moveTo>
                <a:lnTo>
                  <a:pt x="2643534" y="0"/>
                </a:lnTo>
                <a:lnTo>
                  <a:pt x="2643534" y="2241304"/>
                </a:lnTo>
                <a:lnTo>
                  <a:pt x="0" y="2241304"/>
                </a:lnTo>
                <a:lnTo>
                  <a:pt x="0" y="0"/>
                </a:lnTo>
                <a:close/>
              </a:path>
            </a:pathLst>
          </a:custGeom>
          <a:blipFill>
            <a:blip r:embed="rId4"/>
            <a:stretch>
              <a:fillRect l="0" t="0" r="0" b="-11459"/>
            </a:stretch>
          </a:blipFill>
        </p:spPr>
      </p:sp>
      <p:sp>
        <p:nvSpPr>
          <p:cNvPr name="Freeform 7" id="7"/>
          <p:cNvSpPr/>
          <p:nvPr/>
        </p:nvSpPr>
        <p:spPr>
          <a:xfrm flipH="false" flipV="false" rot="0">
            <a:off x="14092456" y="-1284612"/>
            <a:ext cx="3764177" cy="3698304"/>
          </a:xfrm>
          <a:custGeom>
            <a:avLst/>
            <a:gdLst/>
            <a:ahLst/>
            <a:cxnLst/>
            <a:rect r="r" b="b" t="t" l="l"/>
            <a:pathLst>
              <a:path h="3698304" w="3764177">
                <a:moveTo>
                  <a:pt x="0" y="0"/>
                </a:moveTo>
                <a:lnTo>
                  <a:pt x="3764177" y="0"/>
                </a:lnTo>
                <a:lnTo>
                  <a:pt x="3764177" y="3698304"/>
                </a:lnTo>
                <a:lnTo>
                  <a:pt x="0" y="3698304"/>
                </a:lnTo>
                <a:lnTo>
                  <a:pt x="0" y="0"/>
                </a:lnTo>
                <a:close/>
              </a:path>
            </a:pathLst>
          </a:custGeom>
          <a:blipFill>
            <a:blip r:embed="rId5"/>
            <a:stretch>
              <a:fillRect l="0" t="0" r="0" b="0"/>
            </a:stretch>
          </a:blipFill>
        </p:spPr>
      </p:sp>
      <p:sp>
        <p:nvSpPr>
          <p:cNvPr name="Freeform 8" id="8"/>
          <p:cNvSpPr/>
          <p:nvPr/>
        </p:nvSpPr>
        <p:spPr>
          <a:xfrm flipH="false" flipV="false" rot="0">
            <a:off x="5381143" y="564540"/>
            <a:ext cx="1014074" cy="884216"/>
          </a:xfrm>
          <a:custGeom>
            <a:avLst/>
            <a:gdLst/>
            <a:ahLst/>
            <a:cxnLst/>
            <a:rect r="r" b="b" t="t" l="l"/>
            <a:pathLst>
              <a:path h="884216" w="1014074">
                <a:moveTo>
                  <a:pt x="0" y="0"/>
                </a:moveTo>
                <a:lnTo>
                  <a:pt x="1014073" y="0"/>
                </a:lnTo>
                <a:lnTo>
                  <a:pt x="1014073" y="884216"/>
                </a:lnTo>
                <a:lnTo>
                  <a:pt x="0" y="884216"/>
                </a:lnTo>
                <a:lnTo>
                  <a:pt x="0" y="0"/>
                </a:lnTo>
                <a:close/>
              </a:path>
            </a:pathLst>
          </a:custGeom>
          <a:blipFill>
            <a:blip r:embed="rId6"/>
            <a:stretch>
              <a:fillRect l="-492499" t="-529256" r="0" b="-128919"/>
            </a:stretch>
          </a:blipFill>
        </p:spPr>
      </p:sp>
      <p:sp>
        <p:nvSpPr>
          <p:cNvPr name="Freeform 9" id="9"/>
          <p:cNvSpPr/>
          <p:nvPr/>
        </p:nvSpPr>
        <p:spPr>
          <a:xfrm flipH="false" flipV="false" rot="0">
            <a:off x="6663530" y="335342"/>
            <a:ext cx="956348" cy="833882"/>
          </a:xfrm>
          <a:custGeom>
            <a:avLst/>
            <a:gdLst/>
            <a:ahLst/>
            <a:cxnLst/>
            <a:rect r="r" b="b" t="t" l="l"/>
            <a:pathLst>
              <a:path h="833882" w="956348">
                <a:moveTo>
                  <a:pt x="0" y="0"/>
                </a:moveTo>
                <a:lnTo>
                  <a:pt x="956348" y="0"/>
                </a:lnTo>
                <a:lnTo>
                  <a:pt x="956348" y="833882"/>
                </a:lnTo>
                <a:lnTo>
                  <a:pt x="0" y="833882"/>
                </a:lnTo>
                <a:lnTo>
                  <a:pt x="0" y="0"/>
                </a:lnTo>
                <a:close/>
              </a:path>
            </a:pathLst>
          </a:custGeom>
          <a:blipFill>
            <a:blip r:embed="rId6"/>
            <a:stretch>
              <a:fillRect l="-492499" t="-529256" r="0" b="-128919"/>
            </a:stretch>
          </a:blipFill>
        </p:spPr>
      </p:sp>
      <p:grpSp>
        <p:nvGrpSpPr>
          <p:cNvPr name="Group 10" id="10"/>
          <p:cNvGrpSpPr/>
          <p:nvPr/>
        </p:nvGrpSpPr>
        <p:grpSpPr>
          <a:xfrm rot="0">
            <a:off x="-449662" y="9920961"/>
            <a:ext cx="19327956" cy="2908838"/>
            <a:chOff x="0" y="0"/>
            <a:chExt cx="5090491" cy="766114"/>
          </a:xfrm>
        </p:grpSpPr>
        <p:sp>
          <p:nvSpPr>
            <p:cNvPr name="Freeform 11" id="11"/>
            <p:cNvSpPr/>
            <p:nvPr/>
          </p:nvSpPr>
          <p:spPr>
            <a:xfrm flipH="false" flipV="false" rot="0">
              <a:off x="0" y="0"/>
              <a:ext cx="5090490" cy="766114"/>
            </a:xfrm>
            <a:custGeom>
              <a:avLst/>
              <a:gdLst/>
              <a:ahLst/>
              <a:cxnLst/>
              <a:rect r="r" b="b" t="t" l="l"/>
              <a:pathLst>
                <a:path h="766114" w="5090490">
                  <a:moveTo>
                    <a:pt x="20428" y="0"/>
                  </a:moveTo>
                  <a:lnTo>
                    <a:pt x="5070062" y="0"/>
                  </a:lnTo>
                  <a:cubicBezTo>
                    <a:pt x="5081344" y="0"/>
                    <a:pt x="5090490" y="9146"/>
                    <a:pt x="5090490" y="20428"/>
                  </a:cubicBezTo>
                  <a:lnTo>
                    <a:pt x="5090490" y="745685"/>
                  </a:lnTo>
                  <a:cubicBezTo>
                    <a:pt x="5090490" y="756968"/>
                    <a:pt x="5081344" y="766114"/>
                    <a:pt x="5070062" y="766114"/>
                  </a:cubicBezTo>
                  <a:lnTo>
                    <a:pt x="20428" y="766114"/>
                  </a:lnTo>
                  <a:cubicBezTo>
                    <a:pt x="9146" y="766114"/>
                    <a:pt x="0" y="756968"/>
                    <a:pt x="0" y="745685"/>
                  </a:cubicBezTo>
                  <a:lnTo>
                    <a:pt x="0" y="20428"/>
                  </a:lnTo>
                  <a:cubicBezTo>
                    <a:pt x="0" y="9146"/>
                    <a:pt x="9146" y="0"/>
                    <a:pt x="20428" y="0"/>
                  </a:cubicBezTo>
                  <a:close/>
                </a:path>
              </a:pathLst>
            </a:custGeom>
            <a:solidFill>
              <a:srgbClr val="ADC1CD"/>
            </a:solidFill>
          </p:spPr>
        </p:sp>
        <p:sp>
          <p:nvSpPr>
            <p:cNvPr name="TextBox 12" id="12"/>
            <p:cNvSpPr txBox="true"/>
            <p:nvPr/>
          </p:nvSpPr>
          <p:spPr>
            <a:xfrm>
              <a:off x="0" y="-38100"/>
              <a:ext cx="5090491" cy="804214"/>
            </a:xfrm>
            <a:prstGeom prst="rect">
              <a:avLst/>
            </a:prstGeom>
          </p:spPr>
          <p:txBody>
            <a:bodyPr anchor="ctr" rtlCol="false" tIns="50800" lIns="50800" bIns="50800" rIns="50800"/>
            <a:lstStyle/>
            <a:p>
              <a:pPr algn="ctr">
                <a:lnSpc>
                  <a:spcPts val="2659"/>
                </a:lnSpc>
                <a:spcBef>
                  <a:spcPct val="0"/>
                </a:spcBef>
              </a:pPr>
            </a:p>
          </p:txBody>
        </p:sp>
      </p:grpSp>
      <p:sp>
        <p:nvSpPr>
          <p:cNvPr name="Freeform 13" id="13"/>
          <p:cNvSpPr/>
          <p:nvPr/>
        </p:nvSpPr>
        <p:spPr>
          <a:xfrm flipH="false" flipV="false" rot="0">
            <a:off x="8728050" y="335342"/>
            <a:ext cx="3031573" cy="1113414"/>
          </a:xfrm>
          <a:custGeom>
            <a:avLst/>
            <a:gdLst/>
            <a:ahLst/>
            <a:cxnLst/>
            <a:rect r="r" b="b" t="t" l="l"/>
            <a:pathLst>
              <a:path h="1113414" w="3031573">
                <a:moveTo>
                  <a:pt x="0" y="0"/>
                </a:moveTo>
                <a:lnTo>
                  <a:pt x="3031573" y="0"/>
                </a:lnTo>
                <a:lnTo>
                  <a:pt x="3031573" y="1113414"/>
                </a:lnTo>
                <a:lnTo>
                  <a:pt x="0" y="1113414"/>
                </a:lnTo>
                <a:lnTo>
                  <a:pt x="0" y="0"/>
                </a:lnTo>
                <a:close/>
              </a:path>
            </a:pathLst>
          </a:custGeom>
          <a:blipFill>
            <a:blip r:embed="rId7">
              <a:alphaModFix amt="40000"/>
              <a:extLst>
                <a:ext uri="{96DAC541-7B7A-43D3-8B79-37D633B846F1}">
                  <asvg:svgBlip xmlns:asvg="http://schemas.microsoft.com/office/drawing/2016/SVG/main" r:embed="rId8"/>
                </a:ext>
              </a:extLst>
            </a:blip>
            <a:stretch>
              <a:fillRect l="0" t="0" r="0" b="0"/>
            </a:stretch>
          </a:blipFill>
        </p:spPr>
      </p:sp>
      <p:sp>
        <p:nvSpPr>
          <p:cNvPr name="Freeform 14" id="14"/>
          <p:cNvSpPr/>
          <p:nvPr/>
        </p:nvSpPr>
        <p:spPr>
          <a:xfrm flipH="false" flipV="false" rot="0">
            <a:off x="-997873" y="3092792"/>
            <a:ext cx="3031573" cy="1113414"/>
          </a:xfrm>
          <a:custGeom>
            <a:avLst/>
            <a:gdLst/>
            <a:ahLst/>
            <a:cxnLst/>
            <a:rect r="r" b="b" t="t" l="l"/>
            <a:pathLst>
              <a:path h="1113414" w="3031573">
                <a:moveTo>
                  <a:pt x="0" y="0"/>
                </a:moveTo>
                <a:lnTo>
                  <a:pt x="3031573" y="0"/>
                </a:lnTo>
                <a:lnTo>
                  <a:pt x="3031573" y="1113414"/>
                </a:lnTo>
                <a:lnTo>
                  <a:pt x="0" y="1113414"/>
                </a:lnTo>
                <a:lnTo>
                  <a:pt x="0" y="0"/>
                </a:lnTo>
                <a:close/>
              </a:path>
            </a:pathLst>
          </a:custGeom>
          <a:blipFill>
            <a:blip r:embed="rId7">
              <a:alphaModFix amt="40000"/>
              <a:extLst>
                <a:ext uri="{96DAC541-7B7A-43D3-8B79-37D633B846F1}">
                  <asvg:svgBlip xmlns:asvg="http://schemas.microsoft.com/office/drawing/2016/SVG/main" r:embed="rId8"/>
                </a:ext>
              </a:extLst>
            </a:blip>
            <a:stretch>
              <a:fillRect l="0" t="0" r="0" b="0"/>
            </a:stretch>
          </a:blipFill>
        </p:spPr>
      </p:sp>
      <p:sp>
        <p:nvSpPr>
          <p:cNvPr name="Freeform 15" id="15"/>
          <p:cNvSpPr/>
          <p:nvPr/>
        </p:nvSpPr>
        <p:spPr>
          <a:xfrm flipH="false" flipV="false" rot="0">
            <a:off x="17259300" y="5729547"/>
            <a:ext cx="2339806" cy="859347"/>
          </a:xfrm>
          <a:custGeom>
            <a:avLst/>
            <a:gdLst/>
            <a:ahLst/>
            <a:cxnLst/>
            <a:rect r="r" b="b" t="t" l="l"/>
            <a:pathLst>
              <a:path h="859347" w="2339806">
                <a:moveTo>
                  <a:pt x="0" y="0"/>
                </a:moveTo>
                <a:lnTo>
                  <a:pt x="2339806" y="0"/>
                </a:lnTo>
                <a:lnTo>
                  <a:pt x="2339806" y="859347"/>
                </a:lnTo>
                <a:lnTo>
                  <a:pt x="0" y="859347"/>
                </a:lnTo>
                <a:lnTo>
                  <a:pt x="0" y="0"/>
                </a:lnTo>
                <a:close/>
              </a:path>
            </a:pathLst>
          </a:custGeom>
          <a:blipFill>
            <a:blip r:embed="rId7">
              <a:alphaModFix amt="40000"/>
              <a:extLst>
                <a:ext uri="{96DAC541-7B7A-43D3-8B79-37D633B846F1}">
                  <asvg:svgBlip xmlns:asvg="http://schemas.microsoft.com/office/drawing/2016/SVG/main" r:embed="rId8"/>
                </a:ext>
              </a:extLst>
            </a:blip>
            <a:stretch>
              <a:fillRect l="0" t="0" r="0" b="0"/>
            </a:stretch>
          </a:blipFill>
        </p:spPr>
      </p:sp>
      <p:grpSp>
        <p:nvGrpSpPr>
          <p:cNvPr name="Group 16" id="16"/>
          <p:cNvGrpSpPr/>
          <p:nvPr/>
        </p:nvGrpSpPr>
        <p:grpSpPr>
          <a:xfrm rot="0">
            <a:off x="3368240" y="3468429"/>
            <a:ext cx="11117982" cy="5236592"/>
            <a:chOff x="0" y="0"/>
            <a:chExt cx="2928193" cy="1379185"/>
          </a:xfrm>
        </p:grpSpPr>
        <p:sp>
          <p:nvSpPr>
            <p:cNvPr name="Freeform 17" id="17"/>
            <p:cNvSpPr/>
            <p:nvPr/>
          </p:nvSpPr>
          <p:spPr>
            <a:xfrm flipH="false" flipV="false" rot="0">
              <a:off x="0" y="0"/>
              <a:ext cx="2928193" cy="1379185"/>
            </a:xfrm>
            <a:custGeom>
              <a:avLst/>
              <a:gdLst/>
              <a:ahLst/>
              <a:cxnLst/>
              <a:rect r="r" b="b" t="t" l="l"/>
              <a:pathLst>
                <a:path h="1379185" w="2928193">
                  <a:moveTo>
                    <a:pt x="35513" y="0"/>
                  </a:moveTo>
                  <a:lnTo>
                    <a:pt x="2892679" y="0"/>
                  </a:lnTo>
                  <a:cubicBezTo>
                    <a:pt x="2912293" y="0"/>
                    <a:pt x="2928193" y="15900"/>
                    <a:pt x="2928193" y="35513"/>
                  </a:cubicBezTo>
                  <a:lnTo>
                    <a:pt x="2928193" y="1343671"/>
                  </a:lnTo>
                  <a:cubicBezTo>
                    <a:pt x="2928193" y="1363285"/>
                    <a:pt x="2912293" y="1379185"/>
                    <a:pt x="2892679" y="1379185"/>
                  </a:cubicBezTo>
                  <a:lnTo>
                    <a:pt x="35513" y="1379185"/>
                  </a:lnTo>
                  <a:cubicBezTo>
                    <a:pt x="26095" y="1379185"/>
                    <a:pt x="17062" y="1375443"/>
                    <a:pt x="10402" y="1368783"/>
                  </a:cubicBezTo>
                  <a:cubicBezTo>
                    <a:pt x="3742" y="1362123"/>
                    <a:pt x="0" y="1353090"/>
                    <a:pt x="0" y="1343671"/>
                  </a:cubicBezTo>
                  <a:lnTo>
                    <a:pt x="0" y="35513"/>
                  </a:lnTo>
                  <a:cubicBezTo>
                    <a:pt x="0" y="15900"/>
                    <a:pt x="15900" y="0"/>
                    <a:pt x="35513" y="0"/>
                  </a:cubicBezTo>
                  <a:close/>
                </a:path>
              </a:pathLst>
            </a:custGeom>
            <a:solidFill>
              <a:srgbClr val="FFFFFF"/>
            </a:solidFill>
          </p:spPr>
        </p:sp>
        <p:sp>
          <p:nvSpPr>
            <p:cNvPr name="TextBox 18" id="18"/>
            <p:cNvSpPr txBox="true"/>
            <p:nvPr/>
          </p:nvSpPr>
          <p:spPr>
            <a:xfrm>
              <a:off x="0" y="-38100"/>
              <a:ext cx="2928193" cy="1417285"/>
            </a:xfrm>
            <a:prstGeom prst="rect">
              <a:avLst/>
            </a:prstGeom>
          </p:spPr>
          <p:txBody>
            <a:bodyPr anchor="ctr" rtlCol="false" tIns="50800" lIns="50800" bIns="50800" rIns="50800"/>
            <a:lstStyle/>
            <a:p>
              <a:pPr algn="ctr">
                <a:lnSpc>
                  <a:spcPts val="2659"/>
                </a:lnSpc>
                <a:spcBef>
                  <a:spcPct val="0"/>
                </a:spcBef>
              </a:pPr>
            </a:p>
          </p:txBody>
        </p:sp>
      </p:grpSp>
      <p:sp>
        <p:nvSpPr>
          <p:cNvPr name="Freeform 19" id="19"/>
          <p:cNvSpPr/>
          <p:nvPr/>
        </p:nvSpPr>
        <p:spPr>
          <a:xfrm flipH="false" flipV="false" rot="0">
            <a:off x="4217963" y="3649499"/>
            <a:ext cx="9418535" cy="4948173"/>
          </a:xfrm>
          <a:custGeom>
            <a:avLst/>
            <a:gdLst/>
            <a:ahLst/>
            <a:cxnLst/>
            <a:rect r="r" b="b" t="t" l="l"/>
            <a:pathLst>
              <a:path h="4948173" w="9418535">
                <a:moveTo>
                  <a:pt x="0" y="0"/>
                </a:moveTo>
                <a:lnTo>
                  <a:pt x="9418535" y="0"/>
                </a:lnTo>
                <a:lnTo>
                  <a:pt x="9418535" y="4948173"/>
                </a:lnTo>
                <a:lnTo>
                  <a:pt x="0" y="4948173"/>
                </a:lnTo>
                <a:lnTo>
                  <a:pt x="0" y="0"/>
                </a:lnTo>
                <a:close/>
              </a:path>
            </a:pathLst>
          </a:custGeom>
          <a:blipFill>
            <a:blip r:embed="rId9"/>
            <a:stretch>
              <a:fillRect l="0" t="-322" r="0" b="-322"/>
            </a:stretch>
          </a:blipFill>
        </p:spPr>
      </p:sp>
      <p:sp>
        <p:nvSpPr>
          <p:cNvPr name="TextBox 20" id="20"/>
          <p:cNvSpPr txBox="true"/>
          <p:nvPr/>
        </p:nvSpPr>
        <p:spPr>
          <a:xfrm rot="0">
            <a:off x="3844934" y="1959812"/>
            <a:ext cx="10164594" cy="1508617"/>
          </a:xfrm>
          <a:prstGeom prst="rect">
            <a:avLst/>
          </a:prstGeom>
        </p:spPr>
        <p:txBody>
          <a:bodyPr anchor="t" rtlCol="false" tIns="0" lIns="0" bIns="0" rIns="0">
            <a:spAutoFit/>
          </a:bodyPr>
          <a:lstStyle/>
          <a:p>
            <a:pPr algn="ctr">
              <a:lnSpc>
                <a:spcPts val="12397"/>
              </a:lnSpc>
              <a:spcBef>
                <a:spcPct val="0"/>
              </a:spcBef>
            </a:pPr>
            <a:r>
              <a:rPr lang="en-US" sz="8855">
                <a:solidFill>
                  <a:srgbClr val="FFFFFF"/>
                </a:solidFill>
                <a:latin typeface="Balabeloo"/>
                <a:ea typeface="Balabeloo"/>
                <a:cs typeface="Balabeloo"/>
                <a:sym typeface="Balabeloo"/>
              </a:rPr>
              <a:t>LABELING</a:t>
            </a:r>
          </a:p>
        </p:txBody>
      </p:sp>
      <p:grpSp>
        <p:nvGrpSpPr>
          <p:cNvPr name="Group 21" id="21"/>
          <p:cNvGrpSpPr/>
          <p:nvPr/>
        </p:nvGrpSpPr>
        <p:grpSpPr>
          <a:xfrm rot="0">
            <a:off x="228768" y="158921"/>
            <a:ext cx="1544977" cy="1473079"/>
            <a:chOff x="0" y="0"/>
            <a:chExt cx="2059970" cy="1964105"/>
          </a:xfrm>
        </p:grpSpPr>
        <p:sp>
          <p:nvSpPr>
            <p:cNvPr name="Freeform 22" id="22"/>
            <p:cNvSpPr/>
            <p:nvPr/>
          </p:nvSpPr>
          <p:spPr>
            <a:xfrm flipH="false" flipV="false" rot="0">
              <a:off x="0" y="0"/>
              <a:ext cx="2059970" cy="1964105"/>
            </a:xfrm>
            <a:custGeom>
              <a:avLst/>
              <a:gdLst/>
              <a:ahLst/>
              <a:cxnLst/>
              <a:rect r="r" b="b" t="t" l="l"/>
              <a:pathLst>
                <a:path h="1964105" w="2059970">
                  <a:moveTo>
                    <a:pt x="0" y="0"/>
                  </a:moveTo>
                  <a:lnTo>
                    <a:pt x="2059970" y="0"/>
                  </a:lnTo>
                  <a:lnTo>
                    <a:pt x="2059970" y="1964105"/>
                  </a:lnTo>
                  <a:lnTo>
                    <a:pt x="0" y="1964105"/>
                  </a:lnTo>
                  <a:lnTo>
                    <a:pt x="0" y="0"/>
                  </a:lnTo>
                  <a:close/>
                </a:path>
              </a:pathLst>
            </a:custGeom>
            <a:blipFill>
              <a:blip r:embed="rId10"/>
              <a:stretch>
                <a:fillRect l="0" t="0" r="0" b="0"/>
              </a:stretch>
            </a:blipFill>
          </p:spPr>
        </p:sp>
        <p:sp>
          <p:nvSpPr>
            <p:cNvPr name="TextBox 23" id="23"/>
            <p:cNvSpPr txBox="true"/>
            <p:nvPr/>
          </p:nvSpPr>
          <p:spPr>
            <a:xfrm rot="0">
              <a:off x="872277" y="262041"/>
              <a:ext cx="315416" cy="1325723"/>
            </a:xfrm>
            <a:prstGeom prst="rect">
              <a:avLst/>
            </a:prstGeom>
          </p:spPr>
          <p:txBody>
            <a:bodyPr anchor="t" rtlCol="false" tIns="0" lIns="0" bIns="0" rIns="0">
              <a:spAutoFit/>
            </a:bodyPr>
            <a:lstStyle/>
            <a:p>
              <a:pPr algn="ctr">
                <a:lnSpc>
                  <a:spcPts val="8398"/>
                </a:lnSpc>
                <a:spcBef>
                  <a:spcPct val="0"/>
                </a:spcBef>
              </a:pPr>
              <a:r>
                <a:rPr lang="en-US" sz="5999">
                  <a:solidFill>
                    <a:srgbClr val="000000"/>
                  </a:solidFill>
                  <a:latin typeface="Gluten"/>
                  <a:ea typeface="Gluten"/>
                  <a:cs typeface="Gluten"/>
                  <a:sym typeface="Gluten"/>
                </a:rPr>
                <a:t>9</a:t>
              </a: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DAGYcFGVLsk</dc:identifier>
  <dcterms:modified xsi:type="dcterms:W3CDTF">2011-08-01T06:04:30Z</dcterms:modified>
  <cp:revision>1</cp:revision>
  <dc:title>SPOT BERBAHAYA BAGI PEJALAN KAKI DI LINGKUP SEKITAR KAMPUS UNHAS TAMALANREA</dc:title>
</cp:coreProperties>
</file>